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a" initials="C" lastIdx="1" clrIdx="0">
    <p:extLst>
      <p:ext uri="{19B8F6BF-5375-455C-9EA6-DF929625EA0E}">
        <p15:presenceInfo xmlns:p15="http://schemas.microsoft.com/office/powerpoint/2012/main" userId="S::c.abele@fairtrade-deutschland.de::79f264d1-d9dc-4fb8-a3c4-0114f73b90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FF9B"/>
    <a:srgbClr val="D4FF47"/>
    <a:srgbClr val="9CA399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61" autoAdjust="0"/>
    <p:restoredTop sz="94645" autoAdjust="0"/>
  </p:normalViewPr>
  <p:slideViewPr>
    <p:cSldViewPr snapToGrid="0">
      <p:cViewPr>
        <p:scale>
          <a:sx n="100" d="100"/>
          <a:sy n="100" d="100"/>
        </p:scale>
        <p:origin x="-268" y="-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B94004-88A4-46E8-AA22-70D8847E154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73E133E-902A-4EB5-BC65-611DB74FA671}">
      <dgm:prSet phldrT="[Text]" custT="1"/>
      <dgm:spPr>
        <a:solidFill>
          <a:srgbClr val="D4FF47"/>
        </a:solidFill>
        <a:ln>
          <a:noFill/>
        </a:ln>
      </dgm:spPr>
      <dgm:t>
        <a:bodyPr/>
        <a:lstStyle/>
        <a:p>
          <a:endParaRPr lang="de-DE" sz="500" b="1" dirty="0">
            <a:solidFill>
              <a:schemeClr val="tx1"/>
            </a:solidFill>
          </a:endParaRPr>
        </a:p>
        <a:p>
          <a:r>
            <a:rPr lang="de-DE" sz="700" b="1" dirty="0">
              <a:solidFill>
                <a:schemeClr val="tx1"/>
              </a:solidFill>
              <a:latin typeface="Exo 2" pitchFamily="2" charset="0"/>
            </a:rPr>
            <a:t>Vorstand </a:t>
          </a:r>
        </a:p>
        <a:p>
          <a:r>
            <a:rPr lang="de-DE" sz="700" b="1" dirty="0">
              <a:solidFill>
                <a:schemeClr val="tx1"/>
              </a:solidFill>
              <a:latin typeface="Exo 2" pitchFamily="2" charset="0"/>
            </a:rPr>
            <a:t>Marketing, Vertrieb  </a:t>
          </a:r>
        </a:p>
        <a:p>
          <a:r>
            <a:rPr lang="de-DE" sz="700" b="1" dirty="0">
              <a:solidFill>
                <a:schemeClr val="tx1"/>
              </a:solidFill>
              <a:latin typeface="Exo 2" pitchFamily="2" charset="0"/>
            </a:rPr>
            <a:t>Detlev Grimmelt </a:t>
          </a:r>
        </a:p>
        <a:p>
          <a:endParaRPr lang="de-DE" sz="500" dirty="0">
            <a:solidFill>
              <a:schemeClr val="tx1"/>
            </a:solidFill>
          </a:endParaRPr>
        </a:p>
      </dgm:t>
    </dgm:pt>
    <dgm:pt modelId="{13FEAB97-0EBA-46C4-829E-0D2C697E5A07}" type="parTrans" cxnId="{91970282-22B6-4A7B-8B8C-716254CE5186}">
      <dgm:prSet/>
      <dgm:spPr/>
      <dgm:t>
        <a:bodyPr/>
        <a:lstStyle/>
        <a:p>
          <a:endParaRPr lang="de-DE"/>
        </a:p>
      </dgm:t>
    </dgm:pt>
    <dgm:pt modelId="{4BDFA35B-43C8-47E4-9C9B-B3751CF6D5A4}" type="sibTrans" cxnId="{91970282-22B6-4A7B-8B8C-716254CE5186}">
      <dgm:prSet/>
      <dgm:spPr/>
      <dgm:t>
        <a:bodyPr/>
        <a:lstStyle/>
        <a:p>
          <a:endParaRPr lang="de-DE"/>
        </a:p>
      </dgm:t>
    </dgm:pt>
    <dgm:pt modelId="{582564F3-092E-476D-8258-DA78590A83D5}" type="asst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de-DE" sz="700" dirty="0">
              <a:latin typeface="Exo 2 Medium" pitchFamily="2" charset="0"/>
            </a:rPr>
            <a:t>Assistenz </a:t>
          </a:r>
        </a:p>
        <a:p>
          <a:pPr>
            <a:spcAft>
              <a:spcPts val="0"/>
            </a:spcAft>
          </a:pPr>
          <a:r>
            <a:rPr lang="de-DE" sz="700" dirty="0">
              <a:latin typeface="Exo 2 Medium" pitchFamily="2" charset="0"/>
            </a:rPr>
            <a:t>Claudia Abele </a:t>
          </a:r>
        </a:p>
      </dgm:t>
    </dgm:pt>
    <dgm:pt modelId="{B484BB5B-0AF5-48DC-9417-83FFA964D6F2}" type="parTrans" cxnId="{E19DAF21-EF0F-475D-BC72-FFF854E8C48A}">
      <dgm:prSet/>
      <dgm:spPr/>
      <dgm:t>
        <a:bodyPr/>
        <a:lstStyle/>
        <a:p>
          <a:endParaRPr lang="de-DE"/>
        </a:p>
      </dgm:t>
    </dgm:pt>
    <dgm:pt modelId="{9DBB1B88-D7B6-4A93-9CB0-C20FD0602852}" type="sibTrans" cxnId="{E19DAF21-EF0F-475D-BC72-FFF854E8C48A}">
      <dgm:prSet/>
      <dgm:spPr/>
      <dgm:t>
        <a:bodyPr/>
        <a:lstStyle/>
        <a:p>
          <a:endParaRPr lang="de-DE"/>
        </a:p>
      </dgm:t>
    </dgm:pt>
    <dgm:pt modelId="{31B64511-04D5-4790-B9F9-79681BA37919}">
      <dgm:prSet custT="1"/>
      <dgm:spPr>
        <a:solidFill>
          <a:srgbClr val="D4FF47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3175" tIns="3175" rIns="3175" bIns="3175" numCol="1" spcCol="1270" anchor="ctr" anchorCtr="0"/>
        <a:lstStyle/>
        <a:p>
          <a:r>
            <a:rPr lang="de-DE" sz="700" b="1" dirty="0">
              <a:solidFill>
                <a:schemeClr val="tx1"/>
              </a:solidFill>
              <a:latin typeface="Exo 2" pitchFamily="2" charset="0"/>
            </a:rPr>
            <a:t>Vorstand </a:t>
          </a:r>
        </a:p>
        <a:p>
          <a:r>
            <a:rPr lang="de-DE" sz="700" b="1" dirty="0">
              <a:solidFill>
                <a:schemeClr val="tx1"/>
              </a:solidFill>
              <a:latin typeface="Exo 2" pitchFamily="2" charset="0"/>
            </a:rPr>
            <a:t>Kommunikation &amp; Politik</a:t>
          </a:r>
        </a:p>
        <a:p>
          <a:r>
            <a:rPr lang="de-DE" sz="700" b="1" dirty="0">
              <a:solidFill>
                <a:schemeClr val="tx1"/>
              </a:solidFill>
              <a:latin typeface="Exo 2" pitchFamily="2" charset="0"/>
            </a:rPr>
            <a:t>Claudia Brück</a:t>
          </a:r>
        </a:p>
      </dgm:t>
    </dgm:pt>
    <dgm:pt modelId="{DB887138-4405-4C72-985F-AA726F10E45F}" type="parTrans" cxnId="{2A78B2E8-8337-435F-80C5-35F8E2BC493F}">
      <dgm:prSet/>
      <dgm:spPr/>
      <dgm:t>
        <a:bodyPr/>
        <a:lstStyle/>
        <a:p>
          <a:endParaRPr lang="de-DE"/>
        </a:p>
      </dgm:t>
    </dgm:pt>
    <dgm:pt modelId="{503F610F-8D8C-4BED-9515-6F2118EBED19}" type="sibTrans" cxnId="{2A78B2E8-8337-435F-80C5-35F8E2BC493F}">
      <dgm:prSet/>
      <dgm:spPr/>
      <dgm:t>
        <a:bodyPr/>
        <a:lstStyle/>
        <a:p>
          <a:endParaRPr lang="de-DE"/>
        </a:p>
      </dgm:t>
    </dgm:pt>
    <dgm:pt modelId="{FBD288CE-698B-4A11-8497-C6AEF6D349DB}">
      <dgm:prSet custT="1"/>
      <dgm:spPr>
        <a:solidFill>
          <a:srgbClr val="D4FF47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3175" tIns="3175" rIns="3175" bIns="3175" numCol="1" spcCol="1270" anchor="ctr" anchorCtr="0"/>
        <a:lstStyle/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b="1" kern="1200" dirty="0">
              <a:solidFill>
                <a:prstClr val="black"/>
              </a:solidFill>
              <a:latin typeface="Exo 2" pitchFamily="2" charset="0"/>
              <a:ea typeface="+mn-ea"/>
              <a:cs typeface="+mn-cs"/>
            </a:rPr>
            <a:t>Vorstand 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b="1" kern="1200" dirty="0">
              <a:solidFill>
                <a:prstClr val="black"/>
              </a:solidFill>
              <a:latin typeface="Exo 2" pitchFamily="2" charset="0"/>
              <a:ea typeface="+mn-ea"/>
              <a:cs typeface="+mn-cs"/>
            </a:rPr>
            <a:t>HR, Digitales und Finanzen 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b="1" kern="1200" dirty="0">
              <a:solidFill>
                <a:prstClr val="black"/>
              </a:solidFill>
              <a:latin typeface="Exo 2" pitchFamily="2" charset="0"/>
              <a:ea typeface="+mn-ea"/>
              <a:cs typeface="+mn-cs"/>
            </a:rPr>
            <a:t>Katja Carson</a:t>
          </a:r>
        </a:p>
      </dgm:t>
    </dgm:pt>
    <dgm:pt modelId="{DC4C41A3-28DB-4C55-98EA-3B7A0FC20FA0}" type="parTrans" cxnId="{B360D0FF-550E-4F2C-B63F-3E35462FB017}">
      <dgm:prSet/>
      <dgm:spPr/>
      <dgm:t>
        <a:bodyPr/>
        <a:lstStyle/>
        <a:p>
          <a:endParaRPr lang="de-DE"/>
        </a:p>
      </dgm:t>
    </dgm:pt>
    <dgm:pt modelId="{9D9D38FC-0942-4507-A927-87D139A8DEA6}" type="sibTrans" cxnId="{B360D0FF-550E-4F2C-B63F-3E35462FB017}">
      <dgm:prSet/>
      <dgm:spPr/>
      <dgm:t>
        <a:bodyPr/>
        <a:lstStyle/>
        <a:p>
          <a:endParaRPr lang="de-DE"/>
        </a:p>
      </dgm:t>
    </dgm:pt>
    <dgm:pt modelId="{A9052C20-A95F-493D-821F-F0FF31F28649}" type="asst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de-DE" sz="700" dirty="0">
              <a:latin typeface="Exo 2 Medium" pitchFamily="2" charset="0"/>
            </a:rPr>
            <a:t>Assistenz</a:t>
          </a:r>
        </a:p>
        <a:p>
          <a:pPr>
            <a:spcAft>
              <a:spcPts val="0"/>
            </a:spcAft>
          </a:pPr>
          <a:r>
            <a:rPr lang="de-DE" sz="700" dirty="0">
              <a:latin typeface="Exo 2 Medium" pitchFamily="2" charset="0"/>
            </a:rPr>
            <a:t>Kerrin Falck</a:t>
          </a:r>
        </a:p>
      </dgm:t>
    </dgm:pt>
    <dgm:pt modelId="{29C5145E-A47F-4FD4-B346-C22BE87E588D}" type="parTrans" cxnId="{9121993E-C996-4496-89D5-E8524847B2E5}">
      <dgm:prSet/>
      <dgm:spPr/>
      <dgm:t>
        <a:bodyPr/>
        <a:lstStyle/>
        <a:p>
          <a:endParaRPr lang="de-DE"/>
        </a:p>
      </dgm:t>
    </dgm:pt>
    <dgm:pt modelId="{1ACCF869-EC69-4D5D-AF9F-19217B6EEBFD}" type="sibTrans" cxnId="{9121993E-C996-4496-89D5-E8524847B2E5}">
      <dgm:prSet/>
      <dgm:spPr/>
      <dgm:t>
        <a:bodyPr/>
        <a:lstStyle/>
        <a:p>
          <a:endParaRPr lang="de-DE"/>
        </a:p>
      </dgm:t>
    </dgm:pt>
    <dgm:pt modelId="{4BB6E77E-F9E0-4BD8-98F2-D8AFD6116C25}">
      <dgm:prSet custT="1"/>
      <dgm:spPr>
        <a:solidFill>
          <a:srgbClr val="00B0F0"/>
        </a:solidFill>
      </dgm:spPr>
      <dgm:t>
        <a:bodyPr/>
        <a:lstStyle/>
        <a:p>
          <a:r>
            <a:rPr lang="de-DE" sz="700" dirty="0">
              <a:latin typeface="Exo 2 Medium" pitchFamily="2" charset="0"/>
            </a:rPr>
            <a:t>HR, Büromanage-</a:t>
          </a:r>
          <a:r>
            <a:rPr lang="de-DE" sz="700" dirty="0" err="1">
              <a:latin typeface="Exo 2 Medium" pitchFamily="2" charset="0"/>
            </a:rPr>
            <a:t>ment</a:t>
          </a:r>
          <a:r>
            <a:rPr lang="de-DE" sz="700">
              <a:latin typeface="Exo 2 Medium" pitchFamily="2" charset="0"/>
            </a:rPr>
            <a:t> und </a:t>
          </a:r>
          <a:endParaRPr lang="de-DE" sz="700" dirty="0">
            <a:latin typeface="Exo 2 Medium" pitchFamily="2" charset="0"/>
          </a:endParaRPr>
        </a:p>
        <a:p>
          <a:r>
            <a:rPr lang="de-DE" sz="700" dirty="0">
              <a:latin typeface="Exo 2 Medium" pitchFamily="2" charset="0"/>
            </a:rPr>
            <a:t>Compliance</a:t>
          </a:r>
        </a:p>
      </dgm:t>
    </dgm:pt>
    <dgm:pt modelId="{35DA085A-3D8A-4D16-A109-613144498560}" type="parTrans" cxnId="{6D8B3E0A-4A1C-4376-B302-F3F453CE4AEC}">
      <dgm:prSet/>
      <dgm:spPr/>
      <dgm:t>
        <a:bodyPr/>
        <a:lstStyle/>
        <a:p>
          <a:endParaRPr lang="de-DE"/>
        </a:p>
      </dgm:t>
    </dgm:pt>
    <dgm:pt modelId="{43A9C3E1-54A5-47CE-9337-CF550130A087}" type="sibTrans" cxnId="{6D8B3E0A-4A1C-4376-B302-F3F453CE4AEC}">
      <dgm:prSet/>
      <dgm:spPr/>
      <dgm:t>
        <a:bodyPr/>
        <a:lstStyle/>
        <a:p>
          <a:endParaRPr lang="de-DE"/>
        </a:p>
      </dgm:t>
    </dgm:pt>
    <dgm:pt modelId="{4E74DE01-6131-4F15-B6FA-D75ABB2F1987}">
      <dgm:prSet custT="1"/>
      <dgm:spPr>
        <a:solidFill>
          <a:srgbClr val="00B0F0"/>
        </a:solidFill>
      </dgm:spPr>
      <dgm:t>
        <a:bodyPr/>
        <a:lstStyle/>
        <a:p>
          <a:r>
            <a:rPr lang="de-DE" sz="700" dirty="0">
              <a:latin typeface="Exo 2 Medium" pitchFamily="2" charset="0"/>
            </a:rPr>
            <a:t>IT</a:t>
          </a:r>
        </a:p>
        <a:p>
          <a:r>
            <a:rPr lang="de-DE" sz="700" dirty="0">
              <a:latin typeface="Exo 2 Medium" pitchFamily="2" charset="0"/>
            </a:rPr>
            <a:t>Administration</a:t>
          </a:r>
        </a:p>
        <a:p>
          <a:r>
            <a:rPr lang="de-DE" sz="700" dirty="0">
              <a:latin typeface="Exo 2 Medium" pitchFamily="2" charset="0"/>
            </a:rPr>
            <a:t> und Anwendungs-management</a:t>
          </a:r>
        </a:p>
      </dgm:t>
    </dgm:pt>
    <dgm:pt modelId="{769433FF-D1CD-4C77-9BA6-5A40E17E35C8}" type="parTrans" cxnId="{DC12938C-A463-4514-A643-DEF0C7293E82}">
      <dgm:prSet/>
      <dgm:spPr/>
      <dgm:t>
        <a:bodyPr/>
        <a:lstStyle/>
        <a:p>
          <a:endParaRPr lang="de-DE"/>
        </a:p>
      </dgm:t>
    </dgm:pt>
    <dgm:pt modelId="{98BD95B6-69E6-4E8A-971F-1937745CB33B}" type="sibTrans" cxnId="{DC12938C-A463-4514-A643-DEF0C7293E82}">
      <dgm:prSet/>
      <dgm:spPr/>
      <dgm:t>
        <a:bodyPr/>
        <a:lstStyle/>
        <a:p>
          <a:endParaRPr lang="de-DE"/>
        </a:p>
      </dgm:t>
    </dgm:pt>
    <dgm:pt modelId="{9CB65175-45F9-43A0-B97A-686952E7FB60}">
      <dgm:prSet custT="1"/>
      <dgm:spPr>
        <a:solidFill>
          <a:srgbClr val="00B0F0"/>
        </a:solidFill>
      </dgm:spPr>
      <dgm:t>
        <a:bodyPr/>
        <a:lstStyle/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Jan Zuther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Trade Marketing </a:t>
          </a:r>
          <a:r>
            <a:rPr lang="de-DE" sz="500" kern="120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&amp; Key </a:t>
          </a:r>
          <a:r>
            <a:rPr lang="de-DE" sz="5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Account Management Süßwaren, Kakao</a:t>
          </a:r>
        </a:p>
      </dgm:t>
    </dgm:pt>
    <dgm:pt modelId="{9DD9426D-0B0B-4245-81A1-3BB9AC6674FF}" type="parTrans" cxnId="{F9819B34-DE48-4353-9A25-251EC24D95BA}">
      <dgm:prSet/>
      <dgm:spPr/>
      <dgm:t>
        <a:bodyPr/>
        <a:lstStyle/>
        <a:p>
          <a:endParaRPr lang="de-DE"/>
        </a:p>
      </dgm:t>
    </dgm:pt>
    <dgm:pt modelId="{7F012410-393B-4408-8240-780EF083E9F6}" type="sibTrans" cxnId="{F9819B34-DE48-4353-9A25-251EC24D95BA}">
      <dgm:prSet/>
      <dgm:spPr/>
      <dgm:t>
        <a:bodyPr/>
        <a:lstStyle/>
        <a:p>
          <a:endParaRPr lang="de-DE"/>
        </a:p>
      </dgm:t>
    </dgm:pt>
    <dgm:pt modelId="{63A3C1F7-8A29-45AD-97D3-5B966DACDD93}" type="asst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de-DE" sz="700" dirty="0">
              <a:latin typeface="Exo 2 Medium" pitchFamily="2" charset="0"/>
            </a:rPr>
            <a:t>Assistenz </a:t>
          </a:r>
        </a:p>
        <a:p>
          <a:pPr>
            <a:spcAft>
              <a:spcPts val="0"/>
            </a:spcAft>
          </a:pPr>
          <a:r>
            <a:rPr lang="de-DE" sz="700" dirty="0">
              <a:latin typeface="Exo 2 Medium" pitchFamily="2" charset="0"/>
            </a:rPr>
            <a:t>Sarah Vogel</a:t>
          </a:r>
        </a:p>
      </dgm:t>
    </dgm:pt>
    <dgm:pt modelId="{B08F801A-3B65-4BF3-91B4-F657F69599FA}" type="parTrans" cxnId="{86CD76A4-C6BF-42BA-A96F-721879502629}">
      <dgm:prSet/>
      <dgm:spPr/>
      <dgm:t>
        <a:bodyPr/>
        <a:lstStyle/>
        <a:p>
          <a:endParaRPr lang="de-DE"/>
        </a:p>
      </dgm:t>
    </dgm:pt>
    <dgm:pt modelId="{1C9F48C5-8D7A-4529-BDAC-CABFC1A95979}" type="sibTrans" cxnId="{86CD76A4-C6BF-42BA-A96F-721879502629}">
      <dgm:prSet/>
      <dgm:spPr/>
      <dgm:t>
        <a:bodyPr/>
        <a:lstStyle/>
        <a:p>
          <a:endParaRPr lang="de-DE"/>
        </a:p>
      </dgm:t>
    </dgm:pt>
    <dgm:pt modelId="{61A4B2B2-1CD5-4D29-A234-417E2083F16E}">
      <dgm:prSet custT="1"/>
      <dgm:spPr>
        <a:solidFill>
          <a:srgbClr val="00B0F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700" dirty="0">
              <a:latin typeface="Exo 2 Medium" pitchFamily="2" charset="0"/>
            </a:rPr>
            <a:t>Internationale Projekte und Fundraising</a:t>
          </a:r>
        </a:p>
        <a:p>
          <a:pPr marL="0"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dirty="0"/>
        </a:p>
      </dgm:t>
    </dgm:pt>
    <dgm:pt modelId="{62A65C49-E3E8-4696-8F1C-4A3084DA855C}" type="parTrans" cxnId="{8BD7B298-B04B-4290-B375-5DCA16A04DE5}">
      <dgm:prSet/>
      <dgm:spPr/>
      <dgm:t>
        <a:bodyPr/>
        <a:lstStyle/>
        <a:p>
          <a:endParaRPr lang="de-DE"/>
        </a:p>
      </dgm:t>
    </dgm:pt>
    <dgm:pt modelId="{E47A0CE9-6955-4BE3-94C6-5D905AA85A28}" type="sibTrans" cxnId="{8BD7B298-B04B-4290-B375-5DCA16A04DE5}">
      <dgm:prSet/>
      <dgm:spPr/>
      <dgm:t>
        <a:bodyPr/>
        <a:lstStyle/>
        <a:p>
          <a:endParaRPr lang="de-DE"/>
        </a:p>
      </dgm:t>
    </dgm:pt>
    <dgm:pt modelId="{BE46C174-95CB-4133-B5F0-28B7124C9782}">
      <dgm:prSet custT="1"/>
      <dgm:spPr>
        <a:solidFill>
          <a:srgbClr val="00B0F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700" dirty="0">
              <a:latin typeface="Exo 2 Medium" pitchFamily="2" charset="0"/>
            </a:rPr>
            <a:t>Politik &amp; Internationales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e-DE" sz="700" dirty="0">
            <a:latin typeface="Exo 2 Medium" pitchFamily="2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700" dirty="0">
              <a:latin typeface="Exo 2 Medium" pitchFamily="2" charset="0"/>
            </a:rPr>
            <a:t>Mitglieder-kooperationen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e-DE" sz="700" dirty="0">
            <a:latin typeface="Exo 2 Medium" pitchFamily="2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700" dirty="0">
              <a:latin typeface="Exo 2 Medium" pitchFamily="2" charset="0"/>
            </a:rPr>
            <a:t>Klima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e-DE" sz="700" dirty="0">
            <a:latin typeface="Exo 2 Medium" pitchFamily="2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700" dirty="0">
              <a:latin typeface="Exo 2 Medium" pitchFamily="2" charset="0"/>
            </a:rPr>
            <a:t>HREDD</a:t>
          </a:r>
        </a:p>
        <a:p>
          <a:pPr marL="0" lvl="0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dirty="0"/>
        </a:p>
      </dgm:t>
    </dgm:pt>
    <dgm:pt modelId="{FF6C0503-8ACE-4915-8B0D-53C6C69FB2E3}" type="parTrans" cxnId="{CB4F3F95-6CFC-4AAC-84E8-B5FBFB33496C}">
      <dgm:prSet/>
      <dgm:spPr/>
      <dgm:t>
        <a:bodyPr/>
        <a:lstStyle/>
        <a:p>
          <a:endParaRPr lang="de-DE"/>
        </a:p>
      </dgm:t>
    </dgm:pt>
    <dgm:pt modelId="{6224810A-88B8-44DC-8BE3-632CC7C23034}" type="sibTrans" cxnId="{CB4F3F95-6CFC-4AAC-84E8-B5FBFB33496C}">
      <dgm:prSet/>
      <dgm:spPr/>
      <dgm:t>
        <a:bodyPr/>
        <a:lstStyle/>
        <a:p>
          <a:endParaRPr lang="de-DE"/>
        </a:p>
      </dgm:t>
    </dgm:pt>
    <dgm:pt modelId="{50863B8B-4BEC-4B55-85E2-F5A0463CE75B}">
      <dgm:prSet custT="1"/>
      <dgm:spPr>
        <a:solidFill>
          <a:srgbClr val="00B0F0"/>
        </a:solidFill>
      </dgm:spPr>
      <dgm:t>
        <a:bodyPr/>
        <a:lstStyle/>
        <a:p>
          <a:r>
            <a:rPr lang="de-DE" sz="700" dirty="0">
              <a:latin typeface="Exo 2 Medium" pitchFamily="2" charset="0"/>
            </a:rPr>
            <a:t>Kampagnen &amp; Engagement</a:t>
          </a:r>
        </a:p>
      </dgm:t>
    </dgm:pt>
    <dgm:pt modelId="{76D40EED-CCB6-4AB3-837B-D5E69C51DBD1}" type="parTrans" cxnId="{F3E53514-8DA0-47A9-A467-47585F829D4E}">
      <dgm:prSet/>
      <dgm:spPr/>
      <dgm:t>
        <a:bodyPr/>
        <a:lstStyle/>
        <a:p>
          <a:endParaRPr lang="de-DE"/>
        </a:p>
      </dgm:t>
    </dgm:pt>
    <dgm:pt modelId="{2A6DE131-6DA7-4792-A3EC-ADB1282DD746}" type="sibTrans" cxnId="{F3E53514-8DA0-47A9-A467-47585F829D4E}">
      <dgm:prSet/>
      <dgm:spPr/>
      <dgm:t>
        <a:bodyPr/>
        <a:lstStyle/>
        <a:p>
          <a:endParaRPr lang="de-DE"/>
        </a:p>
      </dgm:t>
    </dgm:pt>
    <dgm:pt modelId="{79824C47-A2B6-4DDB-861D-98DB8F3FC2B6}">
      <dgm:prSet custT="1"/>
      <dgm:spPr>
        <a:solidFill>
          <a:srgbClr val="00B0F0"/>
        </a:solidFill>
      </dgm:spPr>
      <dgm:t>
        <a:bodyPr/>
        <a:lstStyle/>
        <a:p>
          <a:r>
            <a:rPr lang="de-DE" sz="700" dirty="0">
              <a:latin typeface="Exo 2 Medium" pitchFamily="2" charset="0"/>
            </a:rPr>
            <a:t>Trade Marketing</a:t>
          </a:r>
        </a:p>
        <a:p>
          <a:endParaRPr lang="de-DE" sz="700" dirty="0">
            <a:latin typeface="Exo 2 Medium" pitchFamily="2" charset="0"/>
          </a:endParaRPr>
        </a:p>
        <a:p>
          <a:r>
            <a:rPr lang="de-DE" sz="700" dirty="0">
              <a:latin typeface="Exo 2 Medium" pitchFamily="2" charset="0"/>
            </a:rPr>
            <a:t>Key Account Management Süßwaren, Kakao</a:t>
          </a:r>
        </a:p>
      </dgm:t>
    </dgm:pt>
    <dgm:pt modelId="{A4CB0C80-1E59-4438-BFBD-B0EAB0786AF5}" type="parTrans" cxnId="{85E955EF-7EBD-442C-A9EF-572D9603CB21}">
      <dgm:prSet/>
      <dgm:spPr/>
      <dgm:t>
        <a:bodyPr/>
        <a:lstStyle/>
        <a:p>
          <a:endParaRPr lang="de-DE"/>
        </a:p>
      </dgm:t>
    </dgm:pt>
    <dgm:pt modelId="{C34FC072-DB6E-4271-B813-49895F8D4934}" type="sibTrans" cxnId="{85E955EF-7EBD-442C-A9EF-572D9603CB21}">
      <dgm:prSet/>
      <dgm:spPr/>
      <dgm:t>
        <a:bodyPr/>
        <a:lstStyle/>
        <a:p>
          <a:endParaRPr lang="de-DE"/>
        </a:p>
      </dgm:t>
    </dgm:pt>
    <dgm:pt modelId="{DB4F4FEA-A1AD-4A27-B6B4-CCEAA4F8394E}">
      <dgm:prSet custT="1"/>
      <dgm:spPr>
        <a:solidFill>
          <a:srgbClr val="00B0F0"/>
        </a:solidFill>
      </dgm:spPr>
      <dgm:t>
        <a:bodyPr/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Philipp Paust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Finanz- &amp; Rechnungswesen</a:t>
          </a:r>
        </a:p>
      </dgm:t>
    </dgm:pt>
    <dgm:pt modelId="{E107F38A-ADFF-461D-84A7-B128BE5C1215}" type="parTrans" cxnId="{508B861E-1C04-4E5D-877C-119FC660C09E}">
      <dgm:prSet/>
      <dgm:spPr/>
      <dgm:t>
        <a:bodyPr/>
        <a:lstStyle/>
        <a:p>
          <a:endParaRPr lang="de-DE"/>
        </a:p>
      </dgm:t>
    </dgm:pt>
    <dgm:pt modelId="{8FAC2705-0E7B-4949-A6AF-8B5378190949}" type="sibTrans" cxnId="{508B861E-1C04-4E5D-877C-119FC660C09E}">
      <dgm:prSet/>
      <dgm:spPr/>
      <dgm:t>
        <a:bodyPr/>
        <a:lstStyle/>
        <a:p>
          <a:endParaRPr lang="de-DE"/>
        </a:p>
      </dgm:t>
    </dgm:pt>
    <dgm:pt modelId="{1F315A27-B052-4E53-8844-3936D2B66459}">
      <dgm:prSet custT="1"/>
      <dgm:spPr>
        <a:solidFill>
          <a:srgbClr val="00B0F0"/>
        </a:solidFill>
      </dgm:spPr>
      <dgm:t>
        <a:bodyPr/>
        <a:lstStyle/>
        <a:p>
          <a:r>
            <a:rPr lang="de-DE" sz="700" dirty="0">
              <a:latin typeface="Exo 2 Medium" pitchFamily="2" charset="0"/>
            </a:rPr>
            <a:t>Controlling und Buchhaltung</a:t>
          </a:r>
        </a:p>
      </dgm:t>
    </dgm:pt>
    <dgm:pt modelId="{8645EC17-4BB0-41C2-97CC-3A4C3DAB6AE5}" type="parTrans" cxnId="{7EE570AD-0848-438D-A8FA-D0C6D9EB5666}">
      <dgm:prSet/>
      <dgm:spPr/>
      <dgm:t>
        <a:bodyPr/>
        <a:lstStyle/>
        <a:p>
          <a:endParaRPr lang="de-DE"/>
        </a:p>
      </dgm:t>
    </dgm:pt>
    <dgm:pt modelId="{E6CCFF94-6D66-4E28-9632-82F987B74B22}" type="sibTrans" cxnId="{7EE570AD-0848-438D-A8FA-D0C6D9EB5666}">
      <dgm:prSet/>
      <dgm:spPr/>
      <dgm:t>
        <a:bodyPr/>
        <a:lstStyle/>
        <a:p>
          <a:endParaRPr lang="de-DE"/>
        </a:p>
      </dgm:t>
    </dgm:pt>
    <dgm:pt modelId="{5B9B1FB8-7149-4A0B-989D-20EA26D2DF34}">
      <dgm:prSet custT="1"/>
      <dgm:spPr>
        <a:solidFill>
          <a:srgbClr val="00B0F0"/>
        </a:solidFill>
      </dgm:spPr>
      <dgm:t>
        <a:bodyPr/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Michael Bernheine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IT &amp;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Datenschutz-koordination</a:t>
          </a:r>
        </a:p>
      </dgm:t>
    </dgm:pt>
    <dgm:pt modelId="{49D84E6E-0822-438D-B92C-6C4EA2B13B15}" type="parTrans" cxnId="{E88B9C5C-E639-41BD-85FF-DC24DD03D26A}">
      <dgm:prSet/>
      <dgm:spPr/>
      <dgm:t>
        <a:bodyPr/>
        <a:lstStyle/>
        <a:p>
          <a:endParaRPr lang="de-DE"/>
        </a:p>
      </dgm:t>
    </dgm:pt>
    <dgm:pt modelId="{AEE4DDE7-F2B9-4F92-A673-A7608510553C}" type="sibTrans" cxnId="{E88B9C5C-E639-41BD-85FF-DC24DD03D26A}">
      <dgm:prSet/>
      <dgm:spPr/>
      <dgm:t>
        <a:bodyPr/>
        <a:lstStyle/>
        <a:p>
          <a:endParaRPr lang="de-DE"/>
        </a:p>
      </dgm:t>
    </dgm:pt>
    <dgm:pt modelId="{F2645B4A-D4D0-41BF-A65C-4A1DEF670FE1}">
      <dgm:prSet custT="1"/>
      <dgm:spPr>
        <a:solidFill>
          <a:srgbClr val="00B0F0"/>
        </a:solidFill>
      </dgm:spPr>
      <dgm:t>
        <a:bodyPr/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Katja Wahli-Heinen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HR &amp; Büromanagement</a:t>
          </a:r>
        </a:p>
      </dgm:t>
    </dgm:pt>
    <dgm:pt modelId="{96D9B001-303B-4F39-8F9C-E45D3BE9F23A}" type="parTrans" cxnId="{D2AB7745-4F10-492E-90FF-E0ACE4E6A8F5}">
      <dgm:prSet/>
      <dgm:spPr/>
      <dgm:t>
        <a:bodyPr/>
        <a:lstStyle/>
        <a:p>
          <a:endParaRPr lang="de-DE"/>
        </a:p>
      </dgm:t>
    </dgm:pt>
    <dgm:pt modelId="{53801376-59F4-4A09-9A49-D3FF0C61293C}" type="sibTrans" cxnId="{D2AB7745-4F10-492E-90FF-E0ACE4E6A8F5}">
      <dgm:prSet/>
      <dgm:spPr/>
      <dgm:t>
        <a:bodyPr/>
        <a:lstStyle/>
        <a:p>
          <a:endParaRPr lang="de-DE"/>
        </a:p>
      </dgm:t>
    </dgm:pt>
    <dgm:pt modelId="{502F2C1E-7BDF-4D5C-B21B-24EA6A7608AE}">
      <dgm:prSet custT="1"/>
      <dgm:spPr>
        <a:solidFill>
          <a:srgbClr val="00B0F0"/>
        </a:solidFill>
      </dgm:spPr>
      <dgm:t>
        <a:bodyPr/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Bettina von Reden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Projekte &amp; Fundraising</a:t>
          </a:r>
        </a:p>
      </dgm:t>
    </dgm:pt>
    <dgm:pt modelId="{072B6900-8B0B-4196-8A6C-F0902440CE19}" type="parTrans" cxnId="{B527A77A-EA6F-401B-91BF-48E5F51CC78F}">
      <dgm:prSet/>
      <dgm:spPr/>
      <dgm:t>
        <a:bodyPr/>
        <a:lstStyle/>
        <a:p>
          <a:endParaRPr lang="de-DE"/>
        </a:p>
      </dgm:t>
    </dgm:pt>
    <dgm:pt modelId="{DE0E13CE-AE0D-49C7-A269-96CF6930C69C}" type="sibTrans" cxnId="{B527A77A-EA6F-401B-91BF-48E5F51CC78F}">
      <dgm:prSet/>
      <dgm:spPr/>
      <dgm:t>
        <a:bodyPr/>
        <a:lstStyle/>
        <a:p>
          <a:endParaRPr lang="de-DE"/>
        </a:p>
      </dgm:t>
    </dgm:pt>
    <dgm:pt modelId="{2DA9725F-0A3F-43FF-809B-9AC3B2A4C744}">
      <dgm:prSet custT="1"/>
      <dgm:spPr>
        <a:solidFill>
          <a:srgbClr val="00B0F0"/>
        </a:solidFill>
      </dgm:spPr>
      <dgm:t>
        <a:bodyPr/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Marc </a:t>
          </a:r>
          <a:r>
            <a:rPr lang="de-DE" sz="700" kern="120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Bermann</a:t>
          </a:r>
          <a:endParaRPr lang="de-DE" sz="700" kern="1200" dirty="0">
            <a:solidFill>
              <a:prstClr val="white"/>
            </a:solidFill>
            <a:latin typeface="Exo 2 Medium" pitchFamily="2" charset="0"/>
            <a:ea typeface="+mn-ea"/>
            <a:cs typeface="+mn-cs"/>
          </a:endParaRP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Politik &amp; Internationales</a:t>
          </a:r>
        </a:p>
      </dgm:t>
    </dgm:pt>
    <dgm:pt modelId="{B7171B97-DF8E-4FF9-813A-98F4A1414916}" type="parTrans" cxnId="{E66A4F51-C37B-44AF-A143-590DCCC6D2BA}">
      <dgm:prSet/>
      <dgm:spPr/>
      <dgm:t>
        <a:bodyPr/>
        <a:lstStyle/>
        <a:p>
          <a:endParaRPr lang="de-DE"/>
        </a:p>
      </dgm:t>
    </dgm:pt>
    <dgm:pt modelId="{D3A30E54-0DC0-4CD8-8DCE-0938893DC304}" type="sibTrans" cxnId="{E66A4F51-C37B-44AF-A143-590DCCC6D2BA}">
      <dgm:prSet/>
      <dgm:spPr/>
      <dgm:t>
        <a:bodyPr/>
        <a:lstStyle/>
        <a:p>
          <a:endParaRPr lang="de-DE"/>
        </a:p>
      </dgm:t>
    </dgm:pt>
    <dgm:pt modelId="{F4B5D724-2750-4707-BDA4-50824C2658DE}">
      <dgm:prSet custT="1"/>
      <dgm:spPr>
        <a:solidFill>
          <a:srgbClr val="00B0F0"/>
        </a:solidFill>
      </dgm:spPr>
      <dgm:t>
        <a:bodyPr/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Lisa Herrmann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Kampagnen &amp; Engagement</a:t>
          </a:r>
        </a:p>
      </dgm:t>
    </dgm:pt>
    <dgm:pt modelId="{76FA76A3-C984-46A8-8427-1653287BAB40}" type="parTrans" cxnId="{8A566652-9314-42E9-858C-F93E3817F4BF}">
      <dgm:prSet/>
      <dgm:spPr/>
      <dgm:t>
        <a:bodyPr/>
        <a:lstStyle/>
        <a:p>
          <a:endParaRPr lang="de-DE"/>
        </a:p>
      </dgm:t>
    </dgm:pt>
    <dgm:pt modelId="{385C33F1-50BB-4CA1-BE4F-F21F82E1D055}" type="sibTrans" cxnId="{8A566652-9314-42E9-858C-F93E3817F4BF}">
      <dgm:prSet/>
      <dgm:spPr/>
      <dgm:t>
        <a:bodyPr/>
        <a:lstStyle/>
        <a:p>
          <a:endParaRPr lang="de-DE"/>
        </a:p>
      </dgm:t>
    </dgm:pt>
    <dgm:pt modelId="{6AD50731-2D7F-4839-A143-50A75BFD028D}">
      <dgm:prSet custT="1"/>
      <dgm:spPr>
        <a:solidFill>
          <a:srgbClr val="00B0F0"/>
        </a:solidFill>
      </dgm:spPr>
      <dgm:t>
        <a:bodyPr/>
        <a:lstStyle/>
        <a:p>
          <a:r>
            <a:rPr lang="de-DE" sz="700" dirty="0">
              <a:latin typeface="Exo 2 Medium" pitchFamily="2" charset="0"/>
            </a:rPr>
            <a:t>Marcelo Crescent</a:t>
          </a:r>
          <a:r>
            <a:rPr lang="de-DE" sz="500" dirty="0">
              <a:latin typeface="Exo 2 Medium" pitchFamily="2" charset="0"/>
            </a:rPr>
            <a:t>i</a:t>
          </a:r>
        </a:p>
        <a:p>
          <a:r>
            <a:rPr lang="de-DE" sz="600" dirty="0">
              <a:latin typeface="Exo 2 Medium" pitchFamily="2" charset="0"/>
            </a:rPr>
            <a:t> Leitung Kommunikation</a:t>
          </a:r>
        </a:p>
      </dgm:t>
    </dgm:pt>
    <dgm:pt modelId="{C21DBDAE-CDF7-4232-A1ED-E01DCDFC9918}" type="parTrans" cxnId="{5C5E1272-AF41-4DEC-8EFF-11373E81BB2A}">
      <dgm:prSet/>
      <dgm:spPr/>
      <dgm:t>
        <a:bodyPr/>
        <a:lstStyle/>
        <a:p>
          <a:endParaRPr lang="de-DE"/>
        </a:p>
      </dgm:t>
    </dgm:pt>
    <dgm:pt modelId="{9CF1DA03-3EEC-402C-AC49-28DB754EC818}" type="sibTrans" cxnId="{5C5E1272-AF41-4DEC-8EFF-11373E81BB2A}">
      <dgm:prSet/>
      <dgm:spPr/>
      <dgm:t>
        <a:bodyPr/>
        <a:lstStyle/>
        <a:p>
          <a:endParaRPr lang="de-DE"/>
        </a:p>
      </dgm:t>
    </dgm:pt>
    <dgm:pt modelId="{32651580-88D3-4620-A790-6F7145B6103F}">
      <dgm:prSet custT="1"/>
      <dgm:spPr>
        <a:solidFill>
          <a:srgbClr val="00B0F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700" dirty="0">
              <a:latin typeface="Exo 2 Medium" pitchFamily="2" charset="0"/>
            </a:rPr>
            <a:t>Presse-&amp;, Öffentlichkeits-arbeit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e-DE" sz="700" dirty="0">
            <a:latin typeface="Exo 2 Medium" pitchFamily="2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700" dirty="0">
              <a:latin typeface="Exo 2 Medium" pitchFamily="2" charset="0"/>
            </a:rPr>
            <a:t>Digitale </a:t>
          </a:r>
          <a:r>
            <a:rPr lang="de-DE" sz="700" dirty="0" err="1">
              <a:latin typeface="Exo 2 Medium" pitchFamily="2" charset="0"/>
            </a:rPr>
            <a:t>Kommuni</a:t>
          </a:r>
          <a:r>
            <a:rPr lang="de-DE" sz="700" dirty="0">
              <a:latin typeface="Exo 2 Medium" pitchFamily="2" charset="0"/>
            </a:rPr>
            <a:t>-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700" dirty="0" err="1">
              <a:latin typeface="Exo 2 Medium" pitchFamily="2" charset="0"/>
            </a:rPr>
            <a:t>kation</a:t>
          </a:r>
          <a:endParaRPr lang="de-DE" sz="700" dirty="0">
            <a:latin typeface="Exo 2 Medium" pitchFamily="2" charset="0"/>
          </a:endParaRPr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dirty="0"/>
        </a:p>
      </dgm:t>
    </dgm:pt>
    <dgm:pt modelId="{E52ED1A9-9C36-4371-8421-9CB6D69A7F25}" type="sibTrans" cxnId="{8FE7AE71-5787-4544-8A91-0E8DF31316B7}">
      <dgm:prSet/>
      <dgm:spPr/>
      <dgm:t>
        <a:bodyPr/>
        <a:lstStyle/>
        <a:p>
          <a:endParaRPr lang="de-DE"/>
        </a:p>
      </dgm:t>
    </dgm:pt>
    <dgm:pt modelId="{B57AAFB7-9F0B-42EA-B99A-D0128420B2D3}" type="parTrans" cxnId="{8FE7AE71-5787-4544-8A91-0E8DF31316B7}">
      <dgm:prSet/>
      <dgm:spPr/>
      <dgm:t>
        <a:bodyPr/>
        <a:lstStyle/>
        <a:p>
          <a:endParaRPr lang="de-DE"/>
        </a:p>
      </dgm:t>
    </dgm:pt>
    <dgm:pt modelId="{378A7FE2-EAD7-489E-BAE2-B675EB5EB28B}">
      <dgm:prSet custT="1"/>
      <dgm:spPr>
        <a:solidFill>
          <a:srgbClr val="00B0F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Commercial </a:t>
          </a:r>
          <a:r>
            <a:rPr lang="de-DE" sz="700" kern="1200" dirty="0" err="1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Director</a:t>
          </a:r>
          <a:endParaRPr lang="de-DE" sz="700" kern="1200" dirty="0">
            <a:solidFill>
              <a:prstClr val="white"/>
            </a:solidFill>
            <a:latin typeface="Exo 2 Medium" pitchFamily="2" charset="0"/>
            <a:ea typeface="+mn-ea"/>
            <a:cs typeface="+mn-cs"/>
          </a:endParaRP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Benjamin Drösel</a:t>
          </a:r>
        </a:p>
      </dgm:t>
    </dgm:pt>
    <dgm:pt modelId="{0CE94AA4-0E5C-4C66-BAAC-892F3949E294}" type="parTrans" cxnId="{A67E9FC1-C932-4BA9-B9AE-4758CCC82A36}">
      <dgm:prSet/>
      <dgm:spPr/>
      <dgm:t>
        <a:bodyPr/>
        <a:lstStyle/>
        <a:p>
          <a:endParaRPr lang="de-DE"/>
        </a:p>
      </dgm:t>
    </dgm:pt>
    <dgm:pt modelId="{B62471EA-6570-4FD5-8B02-1A94CECEA092}" type="sibTrans" cxnId="{A67E9FC1-C932-4BA9-B9AE-4758CCC82A36}">
      <dgm:prSet/>
      <dgm:spPr/>
      <dgm:t>
        <a:bodyPr/>
        <a:lstStyle/>
        <a:p>
          <a:endParaRPr lang="de-DE"/>
        </a:p>
      </dgm:t>
    </dgm:pt>
    <dgm:pt modelId="{50D27FC0-7A78-4A2F-951D-BD51D983EDE3}">
      <dgm:prSet custT="1"/>
      <dgm:spPr>
        <a:solidFill>
          <a:srgbClr val="00B0F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Michael Jentsch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Key Account Management &amp; Lizenzmanagement</a:t>
          </a:r>
        </a:p>
      </dgm:t>
    </dgm:pt>
    <dgm:pt modelId="{88B4D91D-9EA0-4200-9381-6285DB924623}" type="parTrans" cxnId="{94C4A1AF-F943-4D2C-A9A5-E53C3685466B}">
      <dgm:prSet/>
      <dgm:spPr/>
      <dgm:t>
        <a:bodyPr/>
        <a:lstStyle/>
        <a:p>
          <a:endParaRPr lang="de-DE"/>
        </a:p>
      </dgm:t>
    </dgm:pt>
    <dgm:pt modelId="{CC6D4E34-2AA6-410A-8D7D-D3E945C88FE9}" type="sibTrans" cxnId="{94C4A1AF-F943-4D2C-A9A5-E53C3685466B}">
      <dgm:prSet/>
      <dgm:spPr/>
      <dgm:t>
        <a:bodyPr/>
        <a:lstStyle/>
        <a:p>
          <a:endParaRPr lang="de-DE"/>
        </a:p>
      </dgm:t>
    </dgm:pt>
    <dgm:pt modelId="{55227433-6391-4699-ADFC-C9A640ACC952}">
      <dgm:prSet custT="1"/>
      <dgm:spPr>
        <a:solidFill>
          <a:srgbClr val="00B0F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Anna Kaiser 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Supply Chain Management</a:t>
          </a:r>
        </a:p>
      </dgm:t>
    </dgm:pt>
    <dgm:pt modelId="{FA416982-9D70-4A2D-9B9D-90826A85C780}" type="parTrans" cxnId="{D6BBDB43-34EB-4259-8B9A-24A51C059932}">
      <dgm:prSet/>
      <dgm:spPr/>
      <dgm:t>
        <a:bodyPr/>
        <a:lstStyle/>
        <a:p>
          <a:endParaRPr lang="de-DE"/>
        </a:p>
      </dgm:t>
    </dgm:pt>
    <dgm:pt modelId="{0389971F-78CB-472F-9812-D12D3E5CA422}" type="sibTrans" cxnId="{D6BBDB43-34EB-4259-8B9A-24A51C059932}">
      <dgm:prSet/>
      <dgm:spPr/>
      <dgm:t>
        <a:bodyPr/>
        <a:lstStyle/>
        <a:p>
          <a:endParaRPr lang="de-DE"/>
        </a:p>
      </dgm:t>
    </dgm:pt>
    <dgm:pt modelId="{E0296891-578C-4F3A-8329-AF438A3AC78F}">
      <dgm:prSet custT="1"/>
      <dgm:spPr>
        <a:solidFill>
          <a:srgbClr val="00B0F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Carsten Lorenz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Key Account Management</a:t>
          </a:r>
        </a:p>
      </dgm:t>
    </dgm:pt>
    <dgm:pt modelId="{C0559026-17ED-4230-90FD-0C3921A60E53}" type="parTrans" cxnId="{806F6C81-BD33-4719-84A2-BF6B5545DF2C}">
      <dgm:prSet/>
      <dgm:spPr/>
      <dgm:t>
        <a:bodyPr/>
        <a:lstStyle/>
        <a:p>
          <a:endParaRPr lang="de-DE"/>
        </a:p>
      </dgm:t>
    </dgm:pt>
    <dgm:pt modelId="{6ED4DE58-7E50-4E59-B63C-B287CF545818}" type="sibTrans" cxnId="{806F6C81-BD33-4719-84A2-BF6B5545DF2C}">
      <dgm:prSet/>
      <dgm:spPr/>
      <dgm:t>
        <a:bodyPr/>
        <a:lstStyle/>
        <a:p>
          <a:endParaRPr lang="de-DE"/>
        </a:p>
      </dgm:t>
    </dgm:pt>
    <dgm:pt modelId="{E9BF804B-1B2B-49EF-BA21-3A902DBAC5AB}">
      <dgm:prSet custT="1"/>
      <dgm:spPr>
        <a:solidFill>
          <a:srgbClr val="00B0F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marR="0" lvl="0" indent="0" algn="ctr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Key Account Management Discounter, </a:t>
          </a:r>
          <a:r>
            <a:rPr lang="de-DE" sz="700" kern="1200" dirty="0" err="1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OoH</a:t>
          </a: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, Kaffee, Tee, Saft</a:t>
          </a:r>
        </a:p>
        <a:p>
          <a:pPr marL="0" marR="0" lvl="0" indent="0" algn="ctr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de-DE" sz="700" kern="1200" dirty="0">
            <a:solidFill>
              <a:prstClr val="white"/>
            </a:solidFill>
            <a:latin typeface="Exo 2 Medium" pitchFamily="2" charset="0"/>
            <a:ea typeface="+mn-ea"/>
            <a:cs typeface="+mn-cs"/>
          </a:endParaRPr>
        </a:p>
        <a:p>
          <a:pPr marL="0" marR="0" lvl="0" indent="0" algn="ctr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Lizenz- und </a:t>
          </a:r>
          <a:r>
            <a:rPr lang="de-DE" sz="700" kern="1200" dirty="0" err="1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Vertragsmana-gement</a:t>
          </a:r>
          <a:endParaRPr lang="de-DE" sz="700" kern="1200" dirty="0">
            <a:solidFill>
              <a:prstClr val="white"/>
            </a:solidFill>
            <a:latin typeface="Exo 2 Medium" pitchFamily="2" charset="0"/>
            <a:ea typeface="+mn-ea"/>
            <a:cs typeface="+mn-cs"/>
          </a:endParaRPr>
        </a:p>
      </dgm:t>
    </dgm:pt>
    <dgm:pt modelId="{CB149A38-8005-47D7-A4B1-34C50D7BE307}" type="parTrans" cxnId="{95FE6F04-2418-457A-B2F2-F90304472595}">
      <dgm:prSet/>
      <dgm:spPr/>
      <dgm:t>
        <a:bodyPr/>
        <a:lstStyle/>
        <a:p>
          <a:endParaRPr lang="de-DE"/>
        </a:p>
      </dgm:t>
    </dgm:pt>
    <dgm:pt modelId="{8A39C50A-089B-4976-978F-460C116AEDFF}" type="sibTrans" cxnId="{95FE6F04-2418-457A-B2F2-F90304472595}">
      <dgm:prSet/>
      <dgm:spPr/>
      <dgm:t>
        <a:bodyPr/>
        <a:lstStyle/>
        <a:p>
          <a:endParaRPr lang="de-DE"/>
        </a:p>
      </dgm:t>
    </dgm:pt>
    <dgm:pt modelId="{E9EEEF04-EC39-40BD-8B13-8C194D31A24F}">
      <dgm:prSet custT="1"/>
      <dgm:spPr>
        <a:solidFill>
          <a:srgbClr val="00B0F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Supply Chain Management</a:t>
          </a:r>
        </a:p>
      </dgm:t>
    </dgm:pt>
    <dgm:pt modelId="{DB9A015B-D6DB-4056-B398-46CC24250A6A}" type="parTrans" cxnId="{373F2EE2-98CF-46B0-A14B-8BCDCE19275F}">
      <dgm:prSet/>
      <dgm:spPr/>
      <dgm:t>
        <a:bodyPr/>
        <a:lstStyle/>
        <a:p>
          <a:endParaRPr lang="de-DE"/>
        </a:p>
      </dgm:t>
    </dgm:pt>
    <dgm:pt modelId="{7954179E-6E67-4842-905E-ED60F0660030}" type="sibTrans" cxnId="{373F2EE2-98CF-46B0-A14B-8BCDCE19275F}">
      <dgm:prSet/>
      <dgm:spPr/>
      <dgm:t>
        <a:bodyPr/>
        <a:lstStyle/>
        <a:p>
          <a:endParaRPr lang="de-DE"/>
        </a:p>
      </dgm:t>
    </dgm:pt>
    <dgm:pt modelId="{AC295FB1-F097-44E7-8F1A-1F72841E358F}">
      <dgm:prSet custT="1"/>
      <dgm:spPr>
        <a:solidFill>
          <a:srgbClr val="00B0F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Key Account Management </a:t>
          </a:r>
          <a:r>
            <a:rPr lang="de-DE" sz="700" kern="1200" dirty="0" err="1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Vollsorti-menter</a:t>
          </a: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, Fachgeschäfte, Frische, Cotton, </a:t>
          </a:r>
          <a:r>
            <a:rPr lang="de-DE" sz="700" kern="1200" dirty="0" err="1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NonFood</a:t>
          </a:r>
          <a:endParaRPr lang="de-DE" sz="700" kern="1200" dirty="0">
            <a:solidFill>
              <a:prstClr val="white"/>
            </a:solidFill>
            <a:latin typeface="Exo 2 Medium" pitchFamily="2" charset="0"/>
            <a:ea typeface="+mn-ea"/>
            <a:cs typeface="+mn-cs"/>
          </a:endParaRPr>
        </a:p>
      </dgm:t>
    </dgm:pt>
    <dgm:pt modelId="{5D39A488-6B52-45E0-85C8-7651EC128C44}" type="parTrans" cxnId="{7B64231B-735B-49C5-9DE0-D4E3A93CBECA}">
      <dgm:prSet/>
      <dgm:spPr/>
      <dgm:t>
        <a:bodyPr/>
        <a:lstStyle/>
        <a:p>
          <a:endParaRPr lang="de-DE"/>
        </a:p>
      </dgm:t>
    </dgm:pt>
    <dgm:pt modelId="{EA8CA0BF-8311-43A9-A01C-CF3DBBD142C5}" type="sibTrans" cxnId="{7B64231B-735B-49C5-9DE0-D4E3A93CBECA}">
      <dgm:prSet/>
      <dgm:spPr/>
      <dgm:t>
        <a:bodyPr/>
        <a:lstStyle/>
        <a:p>
          <a:endParaRPr lang="de-DE"/>
        </a:p>
      </dgm:t>
    </dgm:pt>
    <dgm:pt modelId="{3C7D68E1-BD6D-4189-A1E6-7DFB24E821B0}" type="pres">
      <dgm:prSet presAssocID="{16B94004-88A4-46E8-AA22-70D8847E15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443816C-367B-4C3C-8673-2FD1BE5EC892}" type="pres">
      <dgm:prSet presAssocID="{C73E133E-902A-4EB5-BC65-611DB74FA671}" presName="hierRoot1" presStyleCnt="0">
        <dgm:presLayoutVars>
          <dgm:hierBranch val="init"/>
        </dgm:presLayoutVars>
      </dgm:prSet>
      <dgm:spPr/>
    </dgm:pt>
    <dgm:pt modelId="{2E6A2869-A2FC-4252-98C5-498DBFAB7ACC}" type="pres">
      <dgm:prSet presAssocID="{C73E133E-902A-4EB5-BC65-611DB74FA671}" presName="rootComposite1" presStyleCnt="0"/>
      <dgm:spPr/>
    </dgm:pt>
    <dgm:pt modelId="{C28A07CD-D95F-458C-A482-B4DDE93AB3DC}" type="pres">
      <dgm:prSet presAssocID="{C73E133E-902A-4EB5-BC65-611DB74FA671}" presName="rootText1" presStyleLbl="node0" presStyleIdx="0" presStyleCnt="3" custScaleX="261544" custScaleY="159582" custLinFactX="100000" custLinFactNeighborX="190897" custLinFactNeighborY="-30957">
        <dgm:presLayoutVars>
          <dgm:chPref val="3"/>
        </dgm:presLayoutVars>
      </dgm:prSet>
      <dgm:spPr/>
    </dgm:pt>
    <dgm:pt modelId="{196006FC-F31B-4D74-9643-B1A2A70CCE78}" type="pres">
      <dgm:prSet presAssocID="{C73E133E-902A-4EB5-BC65-611DB74FA671}" presName="rootConnector1" presStyleLbl="node1" presStyleIdx="0" presStyleCnt="0"/>
      <dgm:spPr/>
    </dgm:pt>
    <dgm:pt modelId="{949E6217-B414-410A-BC66-F75296026A17}" type="pres">
      <dgm:prSet presAssocID="{C73E133E-902A-4EB5-BC65-611DB74FA671}" presName="hierChild2" presStyleCnt="0"/>
      <dgm:spPr/>
    </dgm:pt>
    <dgm:pt modelId="{B722DCBD-B52D-4134-94C7-7299A0207BE6}" type="pres">
      <dgm:prSet presAssocID="{0CE94AA4-0E5C-4C66-BAAC-892F3949E294}" presName="Name37" presStyleLbl="parChTrans1D2" presStyleIdx="0" presStyleCnt="11"/>
      <dgm:spPr/>
    </dgm:pt>
    <dgm:pt modelId="{FA18B944-2CB4-4B20-A678-FAD7512C22F7}" type="pres">
      <dgm:prSet presAssocID="{378A7FE2-EAD7-489E-BAE2-B675EB5EB28B}" presName="hierRoot2" presStyleCnt="0">
        <dgm:presLayoutVars>
          <dgm:hierBranch val="init"/>
        </dgm:presLayoutVars>
      </dgm:prSet>
      <dgm:spPr/>
    </dgm:pt>
    <dgm:pt modelId="{E3C3CE49-85CC-4A11-94CC-CF9BB6162D58}" type="pres">
      <dgm:prSet presAssocID="{378A7FE2-EAD7-489E-BAE2-B675EB5EB28B}" presName="rootComposite" presStyleCnt="0"/>
      <dgm:spPr/>
    </dgm:pt>
    <dgm:pt modelId="{77787E9D-C7A6-45D3-B483-E6571A03A3B7}" type="pres">
      <dgm:prSet presAssocID="{378A7FE2-EAD7-489E-BAE2-B675EB5EB28B}" presName="rootText" presStyleLbl="node2" presStyleIdx="0" presStyleCnt="8" custScaleX="128255" custScaleY="162127" custLinFactX="18556" custLinFactNeighborX="100000" custLinFactNeighborY="-63096">
        <dgm:presLayoutVars>
          <dgm:chPref val="3"/>
        </dgm:presLayoutVars>
      </dgm:prSet>
      <dgm:spPr>
        <a:xfrm>
          <a:off x="1307239" y="1298987"/>
          <a:ext cx="668110" cy="334055"/>
        </a:xfrm>
        <a:prstGeom prst="rect">
          <a:avLst/>
        </a:prstGeom>
      </dgm:spPr>
    </dgm:pt>
    <dgm:pt modelId="{967D88C4-E73B-4F50-82CE-E459180A42E3}" type="pres">
      <dgm:prSet presAssocID="{378A7FE2-EAD7-489E-BAE2-B675EB5EB28B}" presName="rootConnector" presStyleLbl="node2" presStyleIdx="0" presStyleCnt="8"/>
      <dgm:spPr/>
    </dgm:pt>
    <dgm:pt modelId="{886F7131-1EBD-4112-92D0-CE414BA0F5F2}" type="pres">
      <dgm:prSet presAssocID="{378A7FE2-EAD7-489E-BAE2-B675EB5EB28B}" presName="hierChild4" presStyleCnt="0"/>
      <dgm:spPr/>
    </dgm:pt>
    <dgm:pt modelId="{8C30311C-3E09-49F0-A3C5-D9D6D616429A}" type="pres">
      <dgm:prSet presAssocID="{9DD9426D-0B0B-4245-81A1-3BB9AC6674FF}" presName="Name37" presStyleLbl="parChTrans1D3" presStyleIdx="0" presStyleCnt="11"/>
      <dgm:spPr/>
    </dgm:pt>
    <dgm:pt modelId="{214B051A-BC2F-432E-892D-5FA1D06935FA}" type="pres">
      <dgm:prSet presAssocID="{9CB65175-45F9-43A0-B97A-686952E7FB60}" presName="hierRoot2" presStyleCnt="0">
        <dgm:presLayoutVars>
          <dgm:hierBranch val="r"/>
        </dgm:presLayoutVars>
      </dgm:prSet>
      <dgm:spPr/>
    </dgm:pt>
    <dgm:pt modelId="{2E3271FF-4517-4AF9-A1F9-9960AFC855DF}" type="pres">
      <dgm:prSet presAssocID="{9CB65175-45F9-43A0-B97A-686952E7FB60}" presName="rootComposite" presStyleCnt="0"/>
      <dgm:spPr/>
    </dgm:pt>
    <dgm:pt modelId="{DD601E28-2BE6-4926-BC6E-FF71B9D0A728}" type="pres">
      <dgm:prSet presAssocID="{9CB65175-45F9-43A0-B97A-686952E7FB60}" presName="rootText" presStyleLbl="node3" presStyleIdx="0" presStyleCnt="11" custScaleX="120696" custScaleY="178740" custLinFactX="200000" custLinFactNeighborX="222822" custLinFactNeighborY="-4726">
        <dgm:presLayoutVars>
          <dgm:chPref val="3"/>
        </dgm:presLayoutVars>
      </dgm:prSet>
      <dgm:spPr/>
    </dgm:pt>
    <dgm:pt modelId="{D726855D-3D8F-41A5-B76A-FC964EA4FD31}" type="pres">
      <dgm:prSet presAssocID="{9CB65175-45F9-43A0-B97A-686952E7FB60}" presName="rootConnector" presStyleLbl="node3" presStyleIdx="0" presStyleCnt="11"/>
      <dgm:spPr/>
    </dgm:pt>
    <dgm:pt modelId="{B1AC2DD3-3676-4358-B212-75813397FB58}" type="pres">
      <dgm:prSet presAssocID="{9CB65175-45F9-43A0-B97A-686952E7FB60}" presName="hierChild4" presStyleCnt="0"/>
      <dgm:spPr/>
    </dgm:pt>
    <dgm:pt modelId="{FDC3A6CF-0620-4B04-A6E2-9B2BE1F7C97B}" type="pres">
      <dgm:prSet presAssocID="{A4CB0C80-1E59-4438-BFBD-B0EAB0786AF5}" presName="Name50" presStyleLbl="parChTrans1D4" presStyleIdx="0" presStyleCnt="4"/>
      <dgm:spPr/>
    </dgm:pt>
    <dgm:pt modelId="{2C09B236-E909-4654-9D6A-A513B9F56919}" type="pres">
      <dgm:prSet presAssocID="{79824C47-A2B6-4DDB-861D-98DB8F3FC2B6}" presName="hierRoot2" presStyleCnt="0">
        <dgm:presLayoutVars>
          <dgm:hierBranch val="init"/>
        </dgm:presLayoutVars>
      </dgm:prSet>
      <dgm:spPr/>
    </dgm:pt>
    <dgm:pt modelId="{11F4613D-347F-4C93-958B-E5F746100591}" type="pres">
      <dgm:prSet presAssocID="{79824C47-A2B6-4DDB-861D-98DB8F3FC2B6}" presName="rootComposite" presStyleCnt="0"/>
      <dgm:spPr/>
    </dgm:pt>
    <dgm:pt modelId="{19D6EF00-00E5-49CB-81EF-1D563175772F}" type="pres">
      <dgm:prSet presAssocID="{79824C47-A2B6-4DDB-861D-98DB8F3FC2B6}" presName="rootText" presStyleLbl="node4" presStyleIdx="0" presStyleCnt="4" custScaleX="95179" custScaleY="391292" custLinFactX="200000" custLinFactNeighborX="216042" custLinFactNeighborY="-9070">
        <dgm:presLayoutVars>
          <dgm:chPref val="3"/>
        </dgm:presLayoutVars>
      </dgm:prSet>
      <dgm:spPr/>
    </dgm:pt>
    <dgm:pt modelId="{61997E11-EFCE-4D09-8736-CB3DC9B8C35B}" type="pres">
      <dgm:prSet presAssocID="{79824C47-A2B6-4DDB-861D-98DB8F3FC2B6}" presName="rootConnector" presStyleLbl="node4" presStyleIdx="0" presStyleCnt="4"/>
      <dgm:spPr/>
    </dgm:pt>
    <dgm:pt modelId="{249F9D9E-3648-4E4B-AA81-2918CB80F3B3}" type="pres">
      <dgm:prSet presAssocID="{79824C47-A2B6-4DDB-861D-98DB8F3FC2B6}" presName="hierChild4" presStyleCnt="0"/>
      <dgm:spPr/>
    </dgm:pt>
    <dgm:pt modelId="{FF6EDCC0-1977-4CE0-9F5A-C692E1B5A840}" type="pres">
      <dgm:prSet presAssocID="{79824C47-A2B6-4DDB-861D-98DB8F3FC2B6}" presName="hierChild5" presStyleCnt="0"/>
      <dgm:spPr/>
    </dgm:pt>
    <dgm:pt modelId="{AC040FC5-71AC-479F-BD6D-A029F08DB2BF}" type="pres">
      <dgm:prSet presAssocID="{9CB65175-45F9-43A0-B97A-686952E7FB60}" presName="hierChild5" presStyleCnt="0"/>
      <dgm:spPr/>
    </dgm:pt>
    <dgm:pt modelId="{D0A9C43C-672D-487D-8A01-469FCC88928C}" type="pres">
      <dgm:prSet presAssocID="{88B4D91D-9EA0-4200-9381-6285DB924623}" presName="Name37" presStyleLbl="parChTrans1D3" presStyleIdx="1" presStyleCnt="11"/>
      <dgm:spPr/>
    </dgm:pt>
    <dgm:pt modelId="{460B4583-64DE-4E65-A141-2AF1410C4B03}" type="pres">
      <dgm:prSet presAssocID="{50D27FC0-7A78-4A2F-951D-BD51D983EDE3}" presName="hierRoot2" presStyleCnt="0">
        <dgm:presLayoutVars>
          <dgm:hierBranch val="init"/>
        </dgm:presLayoutVars>
      </dgm:prSet>
      <dgm:spPr/>
    </dgm:pt>
    <dgm:pt modelId="{EFC85EA5-59C7-4790-9746-6A404D019C30}" type="pres">
      <dgm:prSet presAssocID="{50D27FC0-7A78-4A2F-951D-BD51D983EDE3}" presName="rootComposite" presStyleCnt="0"/>
      <dgm:spPr/>
    </dgm:pt>
    <dgm:pt modelId="{D77314AE-0B93-472E-90FB-C9F974915FAB}" type="pres">
      <dgm:prSet presAssocID="{50D27FC0-7A78-4A2F-951D-BD51D983EDE3}" presName="rootText" presStyleLbl="node3" presStyleIdx="1" presStyleCnt="11" custScaleX="120696" custScaleY="178740" custLinFactX="-41764" custLinFactNeighborX="-100000" custLinFactNeighborY="-7090">
        <dgm:presLayoutVars>
          <dgm:chPref val="3"/>
        </dgm:presLayoutVars>
      </dgm:prSet>
      <dgm:spPr>
        <a:xfrm>
          <a:off x="992713" y="1773346"/>
          <a:ext cx="668110" cy="334055"/>
        </a:xfrm>
        <a:prstGeom prst="rect">
          <a:avLst/>
        </a:prstGeom>
      </dgm:spPr>
    </dgm:pt>
    <dgm:pt modelId="{4EAF6653-18B2-41FC-A511-41B6E108D5C8}" type="pres">
      <dgm:prSet presAssocID="{50D27FC0-7A78-4A2F-951D-BD51D983EDE3}" presName="rootConnector" presStyleLbl="node3" presStyleIdx="1" presStyleCnt="11"/>
      <dgm:spPr/>
    </dgm:pt>
    <dgm:pt modelId="{B59AFEB5-28E2-47E1-98B3-3851E22B2CA2}" type="pres">
      <dgm:prSet presAssocID="{50D27FC0-7A78-4A2F-951D-BD51D983EDE3}" presName="hierChild4" presStyleCnt="0"/>
      <dgm:spPr/>
    </dgm:pt>
    <dgm:pt modelId="{38FC9EBF-5D93-4DD5-B0E3-D95386D79D44}" type="pres">
      <dgm:prSet presAssocID="{CB149A38-8005-47D7-A4B1-34C50D7BE307}" presName="Name37" presStyleLbl="parChTrans1D4" presStyleIdx="1" presStyleCnt="4"/>
      <dgm:spPr/>
    </dgm:pt>
    <dgm:pt modelId="{1B3DC56E-234B-4BBD-99C6-407C04B73685}" type="pres">
      <dgm:prSet presAssocID="{E9BF804B-1B2B-49EF-BA21-3A902DBAC5AB}" presName="hierRoot2" presStyleCnt="0">
        <dgm:presLayoutVars>
          <dgm:hierBranch val="init"/>
        </dgm:presLayoutVars>
      </dgm:prSet>
      <dgm:spPr/>
    </dgm:pt>
    <dgm:pt modelId="{F694A7B3-EC6F-4850-89A4-1955EA0F2242}" type="pres">
      <dgm:prSet presAssocID="{E9BF804B-1B2B-49EF-BA21-3A902DBAC5AB}" presName="rootComposite" presStyleCnt="0"/>
      <dgm:spPr/>
    </dgm:pt>
    <dgm:pt modelId="{B12D50F8-5887-44DB-8CEE-77EE4F00D550}" type="pres">
      <dgm:prSet presAssocID="{E9BF804B-1B2B-49EF-BA21-3A902DBAC5AB}" presName="rootText" presStyleLbl="node4" presStyleIdx="1" presStyleCnt="4" custScaleX="95179" custScaleY="391292" custLinFactX="-53203" custLinFactNeighborX="-100000" custLinFactNeighborY="-9070">
        <dgm:presLayoutVars>
          <dgm:chPref val="3"/>
        </dgm:presLayoutVars>
      </dgm:prSet>
      <dgm:spPr>
        <a:xfrm>
          <a:off x="1159741" y="2247704"/>
          <a:ext cx="668110" cy="334055"/>
        </a:xfrm>
        <a:prstGeom prst="rect">
          <a:avLst/>
        </a:prstGeom>
      </dgm:spPr>
    </dgm:pt>
    <dgm:pt modelId="{421DE2FD-CBFD-4F15-9E9E-D091B6CD1D15}" type="pres">
      <dgm:prSet presAssocID="{E9BF804B-1B2B-49EF-BA21-3A902DBAC5AB}" presName="rootConnector" presStyleLbl="node4" presStyleIdx="1" presStyleCnt="4"/>
      <dgm:spPr/>
    </dgm:pt>
    <dgm:pt modelId="{1DB4849B-D9BD-426C-B8EC-91502168BC56}" type="pres">
      <dgm:prSet presAssocID="{E9BF804B-1B2B-49EF-BA21-3A902DBAC5AB}" presName="hierChild4" presStyleCnt="0"/>
      <dgm:spPr/>
    </dgm:pt>
    <dgm:pt modelId="{F00DC631-621B-43DA-B5D3-0A11283B1F41}" type="pres">
      <dgm:prSet presAssocID="{E9BF804B-1B2B-49EF-BA21-3A902DBAC5AB}" presName="hierChild5" presStyleCnt="0"/>
      <dgm:spPr/>
    </dgm:pt>
    <dgm:pt modelId="{BDD14180-3BDC-4B78-A8AA-2F4FE3B47B84}" type="pres">
      <dgm:prSet presAssocID="{50D27FC0-7A78-4A2F-951D-BD51D983EDE3}" presName="hierChild5" presStyleCnt="0"/>
      <dgm:spPr/>
    </dgm:pt>
    <dgm:pt modelId="{C518E63C-028F-47FE-B8FE-A54EBB879D36}" type="pres">
      <dgm:prSet presAssocID="{FA416982-9D70-4A2D-9B9D-90826A85C780}" presName="Name37" presStyleLbl="parChTrans1D3" presStyleIdx="2" presStyleCnt="11"/>
      <dgm:spPr/>
    </dgm:pt>
    <dgm:pt modelId="{B4826FD3-E199-4646-B4FA-12DFC9CCD975}" type="pres">
      <dgm:prSet presAssocID="{55227433-6391-4699-ADFC-C9A640ACC952}" presName="hierRoot2" presStyleCnt="0">
        <dgm:presLayoutVars>
          <dgm:hierBranch val="init"/>
        </dgm:presLayoutVars>
      </dgm:prSet>
      <dgm:spPr/>
    </dgm:pt>
    <dgm:pt modelId="{7770EB68-6C5A-4A80-8DE7-3522736B58E5}" type="pres">
      <dgm:prSet presAssocID="{55227433-6391-4699-ADFC-C9A640ACC952}" presName="rootComposite" presStyleCnt="0"/>
      <dgm:spPr/>
    </dgm:pt>
    <dgm:pt modelId="{2A537CA2-B552-472F-A9DA-DA6B246BE678}" type="pres">
      <dgm:prSet presAssocID="{55227433-6391-4699-ADFC-C9A640ACC952}" presName="rootText" presStyleLbl="node3" presStyleIdx="2" presStyleCnt="11" custScaleX="121053" custScaleY="178948" custLinFactNeighborY="-2363">
        <dgm:presLayoutVars>
          <dgm:chPref val="3"/>
        </dgm:presLayoutVars>
      </dgm:prSet>
      <dgm:spPr>
        <a:xfrm>
          <a:off x="1941174" y="1983293"/>
          <a:ext cx="822532" cy="616902"/>
        </a:xfrm>
        <a:prstGeom prst="rect">
          <a:avLst/>
        </a:prstGeom>
      </dgm:spPr>
    </dgm:pt>
    <dgm:pt modelId="{4C811CD4-D83D-4868-A3B8-E9E0F6403BF3}" type="pres">
      <dgm:prSet presAssocID="{55227433-6391-4699-ADFC-C9A640ACC952}" presName="rootConnector" presStyleLbl="node3" presStyleIdx="2" presStyleCnt="11"/>
      <dgm:spPr/>
    </dgm:pt>
    <dgm:pt modelId="{E43E0521-E389-4D69-ADC4-36A2D83884A2}" type="pres">
      <dgm:prSet presAssocID="{55227433-6391-4699-ADFC-C9A640ACC952}" presName="hierChild4" presStyleCnt="0"/>
      <dgm:spPr/>
    </dgm:pt>
    <dgm:pt modelId="{BDCD5778-3BA6-4D1A-8C74-BE4A7C1EEC12}" type="pres">
      <dgm:prSet presAssocID="{DB9A015B-D6DB-4056-B398-46CC24250A6A}" presName="Name37" presStyleLbl="parChTrans1D4" presStyleIdx="2" presStyleCnt="4"/>
      <dgm:spPr/>
    </dgm:pt>
    <dgm:pt modelId="{FFE761E6-117A-4FD9-B0CA-B61940DAE078}" type="pres">
      <dgm:prSet presAssocID="{E9EEEF04-EC39-40BD-8B13-8C194D31A24F}" presName="hierRoot2" presStyleCnt="0">
        <dgm:presLayoutVars>
          <dgm:hierBranch val="init"/>
        </dgm:presLayoutVars>
      </dgm:prSet>
      <dgm:spPr/>
    </dgm:pt>
    <dgm:pt modelId="{D02535F1-F6EC-43C5-9126-A941108755E2}" type="pres">
      <dgm:prSet presAssocID="{E9EEEF04-EC39-40BD-8B13-8C194D31A24F}" presName="rootComposite" presStyleCnt="0"/>
      <dgm:spPr/>
    </dgm:pt>
    <dgm:pt modelId="{925D1466-29E2-46A7-B7A7-A3E4DFF6AC2A}" type="pres">
      <dgm:prSet presAssocID="{E9EEEF04-EC39-40BD-8B13-8C194D31A24F}" presName="rootText" presStyleLbl="node4" presStyleIdx="2" presStyleCnt="4" custScaleX="95179" custScaleY="391292" custLinFactNeighborX="-8373" custLinFactNeighborY="-9278">
        <dgm:presLayoutVars>
          <dgm:chPref val="3"/>
        </dgm:presLayoutVars>
      </dgm:prSet>
      <dgm:spPr>
        <a:xfrm>
          <a:off x="1968154" y="2247704"/>
          <a:ext cx="668110" cy="334055"/>
        </a:xfrm>
        <a:prstGeom prst="rect">
          <a:avLst/>
        </a:prstGeom>
      </dgm:spPr>
    </dgm:pt>
    <dgm:pt modelId="{C1F85BF3-8532-458B-BF7C-BF04FEE43175}" type="pres">
      <dgm:prSet presAssocID="{E9EEEF04-EC39-40BD-8B13-8C194D31A24F}" presName="rootConnector" presStyleLbl="node4" presStyleIdx="2" presStyleCnt="4"/>
      <dgm:spPr/>
    </dgm:pt>
    <dgm:pt modelId="{9DF06E3C-457F-47C9-82CB-D85FE2D9DE77}" type="pres">
      <dgm:prSet presAssocID="{E9EEEF04-EC39-40BD-8B13-8C194D31A24F}" presName="hierChild4" presStyleCnt="0"/>
      <dgm:spPr/>
    </dgm:pt>
    <dgm:pt modelId="{CFA674EE-6E74-4BC0-82E3-5564FE468A34}" type="pres">
      <dgm:prSet presAssocID="{E9EEEF04-EC39-40BD-8B13-8C194D31A24F}" presName="hierChild5" presStyleCnt="0"/>
      <dgm:spPr/>
    </dgm:pt>
    <dgm:pt modelId="{ED869A81-9188-48CA-8FFF-ADEE12F20E38}" type="pres">
      <dgm:prSet presAssocID="{55227433-6391-4699-ADFC-C9A640ACC952}" presName="hierChild5" presStyleCnt="0"/>
      <dgm:spPr/>
    </dgm:pt>
    <dgm:pt modelId="{B17C48A0-5D18-4B3F-917C-322E323C9695}" type="pres">
      <dgm:prSet presAssocID="{C0559026-17ED-4230-90FD-0C3921A60E53}" presName="Name37" presStyleLbl="parChTrans1D3" presStyleIdx="3" presStyleCnt="11"/>
      <dgm:spPr/>
    </dgm:pt>
    <dgm:pt modelId="{74989A6B-4738-4C21-B60E-83FA0EA5B2EC}" type="pres">
      <dgm:prSet presAssocID="{E0296891-578C-4F3A-8329-AF438A3AC78F}" presName="hierRoot2" presStyleCnt="0">
        <dgm:presLayoutVars>
          <dgm:hierBranch val="init"/>
        </dgm:presLayoutVars>
      </dgm:prSet>
      <dgm:spPr/>
    </dgm:pt>
    <dgm:pt modelId="{316757D1-CE78-4265-A6B1-5DDFC9ECAA6D}" type="pres">
      <dgm:prSet presAssocID="{E0296891-578C-4F3A-8329-AF438A3AC78F}" presName="rootComposite" presStyleCnt="0"/>
      <dgm:spPr/>
    </dgm:pt>
    <dgm:pt modelId="{2DE7C9EA-7D66-44A2-8978-B8C0F3CA22DA}" type="pres">
      <dgm:prSet presAssocID="{E0296891-578C-4F3A-8329-AF438A3AC78F}" presName="rootText" presStyleLbl="node3" presStyleIdx="3" presStyleCnt="11" custScaleX="120842" custScaleY="178948" custLinFactX="-100000" custLinFactNeighborX="-181520" custLinFactNeighborY="-7090">
        <dgm:presLayoutVars>
          <dgm:chPref val="3"/>
        </dgm:presLayoutVars>
      </dgm:prSet>
      <dgm:spPr>
        <a:xfrm>
          <a:off x="2609540" y="1773346"/>
          <a:ext cx="668110" cy="334055"/>
        </a:xfrm>
        <a:prstGeom prst="rect">
          <a:avLst/>
        </a:prstGeom>
      </dgm:spPr>
    </dgm:pt>
    <dgm:pt modelId="{4C1BC5EF-A398-4859-9A7A-C6CDE18227AD}" type="pres">
      <dgm:prSet presAssocID="{E0296891-578C-4F3A-8329-AF438A3AC78F}" presName="rootConnector" presStyleLbl="node3" presStyleIdx="3" presStyleCnt="11"/>
      <dgm:spPr/>
    </dgm:pt>
    <dgm:pt modelId="{08918C0B-C174-4ECC-9293-9D504DF9ED90}" type="pres">
      <dgm:prSet presAssocID="{E0296891-578C-4F3A-8329-AF438A3AC78F}" presName="hierChild4" presStyleCnt="0"/>
      <dgm:spPr/>
    </dgm:pt>
    <dgm:pt modelId="{39E3E205-670C-4297-A91B-E34BB681A21C}" type="pres">
      <dgm:prSet presAssocID="{5D39A488-6B52-45E0-85C8-7651EC128C44}" presName="Name37" presStyleLbl="parChTrans1D4" presStyleIdx="3" presStyleCnt="4"/>
      <dgm:spPr/>
    </dgm:pt>
    <dgm:pt modelId="{D6E3BB3A-CC2C-457E-8726-1E1D98C2B969}" type="pres">
      <dgm:prSet presAssocID="{AC295FB1-F097-44E7-8F1A-1F72841E358F}" presName="hierRoot2" presStyleCnt="0">
        <dgm:presLayoutVars>
          <dgm:hierBranch val="init"/>
        </dgm:presLayoutVars>
      </dgm:prSet>
      <dgm:spPr/>
    </dgm:pt>
    <dgm:pt modelId="{EC9C9C28-BE18-415F-B315-F01B17789FE2}" type="pres">
      <dgm:prSet presAssocID="{AC295FB1-F097-44E7-8F1A-1F72841E358F}" presName="rootComposite" presStyleCnt="0"/>
      <dgm:spPr/>
    </dgm:pt>
    <dgm:pt modelId="{D1D47087-607B-4DF6-9B9A-C39963DF3F03}" type="pres">
      <dgm:prSet presAssocID="{AC295FB1-F097-44E7-8F1A-1F72841E358F}" presName="rootText" presStyleLbl="node4" presStyleIdx="3" presStyleCnt="4" custScaleX="94847" custScaleY="391292" custLinFactX="-100000" custLinFactNeighborX="-191809" custLinFactNeighborY="-9278">
        <dgm:presLayoutVars>
          <dgm:chPref val="3"/>
        </dgm:presLayoutVars>
      </dgm:prSet>
      <dgm:spPr>
        <a:xfrm>
          <a:off x="2776567" y="2247704"/>
          <a:ext cx="668110" cy="334055"/>
        </a:xfrm>
        <a:prstGeom prst="rect">
          <a:avLst/>
        </a:prstGeom>
      </dgm:spPr>
    </dgm:pt>
    <dgm:pt modelId="{6634F793-0730-4E62-820E-B3A6B2EE7908}" type="pres">
      <dgm:prSet presAssocID="{AC295FB1-F097-44E7-8F1A-1F72841E358F}" presName="rootConnector" presStyleLbl="node4" presStyleIdx="3" presStyleCnt="4"/>
      <dgm:spPr/>
    </dgm:pt>
    <dgm:pt modelId="{420E1A22-8EB8-42A5-8E17-936214FFFB69}" type="pres">
      <dgm:prSet presAssocID="{AC295FB1-F097-44E7-8F1A-1F72841E358F}" presName="hierChild4" presStyleCnt="0"/>
      <dgm:spPr/>
    </dgm:pt>
    <dgm:pt modelId="{24A69C4F-CA2D-4C82-9C80-EA3CC3D2C8C3}" type="pres">
      <dgm:prSet presAssocID="{AC295FB1-F097-44E7-8F1A-1F72841E358F}" presName="hierChild5" presStyleCnt="0"/>
      <dgm:spPr/>
    </dgm:pt>
    <dgm:pt modelId="{09EC6F71-35EA-4FD2-9DDB-A75C42012B48}" type="pres">
      <dgm:prSet presAssocID="{E0296891-578C-4F3A-8329-AF438A3AC78F}" presName="hierChild5" presStyleCnt="0"/>
      <dgm:spPr/>
    </dgm:pt>
    <dgm:pt modelId="{E1703869-AC62-466B-A24E-E78B6CF7EDD8}" type="pres">
      <dgm:prSet presAssocID="{378A7FE2-EAD7-489E-BAE2-B675EB5EB28B}" presName="hierChild5" presStyleCnt="0"/>
      <dgm:spPr/>
    </dgm:pt>
    <dgm:pt modelId="{748AD68B-BCE0-4ADA-82D7-8CDB609FE7B7}" type="pres">
      <dgm:prSet presAssocID="{C73E133E-902A-4EB5-BC65-611DB74FA671}" presName="hierChild3" presStyleCnt="0"/>
      <dgm:spPr/>
    </dgm:pt>
    <dgm:pt modelId="{C830257E-FFE7-46F7-8EF2-EF652CB0EA0E}" type="pres">
      <dgm:prSet presAssocID="{B484BB5B-0AF5-48DC-9417-83FFA964D6F2}" presName="Name111" presStyleLbl="parChTrans1D2" presStyleIdx="1" presStyleCnt="11"/>
      <dgm:spPr/>
    </dgm:pt>
    <dgm:pt modelId="{640F6510-DD5B-438D-BDE2-0AD29A954833}" type="pres">
      <dgm:prSet presAssocID="{582564F3-092E-476D-8258-DA78590A83D5}" presName="hierRoot3" presStyleCnt="0">
        <dgm:presLayoutVars>
          <dgm:hierBranch val="init"/>
        </dgm:presLayoutVars>
      </dgm:prSet>
      <dgm:spPr/>
    </dgm:pt>
    <dgm:pt modelId="{3F99E623-2777-4121-8566-0A023158A0DE}" type="pres">
      <dgm:prSet presAssocID="{582564F3-092E-476D-8258-DA78590A83D5}" presName="rootComposite3" presStyleCnt="0"/>
      <dgm:spPr/>
    </dgm:pt>
    <dgm:pt modelId="{4AC26EDF-9D8B-46B7-94DB-9D344E2AABD0}" type="pres">
      <dgm:prSet presAssocID="{582564F3-092E-476D-8258-DA78590A83D5}" presName="rootText3" presStyleLbl="asst1" presStyleIdx="0" presStyleCnt="3" custScaleX="134923" custScaleY="100906" custLinFactX="100000" custLinFactNeighborX="128541" custLinFactNeighborY="-64345">
        <dgm:presLayoutVars>
          <dgm:chPref val="3"/>
        </dgm:presLayoutVars>
      </dgm:prSet>
      <dgm:spPr/>
    </dgm:pt>
    <dgm:pt modelId="{0089C777-6BAA-41D8-A4AC-F80EF0848FD2}" type="pres">
      <dgm:prSet presAssocID="{582564F3-092E-476D-8258-DA78590A83D5}" presName="rootConnector3" presStyleLbl="asst1" presStyleIdx="0" presStyleCnt="3"/>
      <dgm:spPr/>
    </dgm:pt>
    <dgm:pt modelId="{000F1327-FE7F-4B6F-BC84-43CAFACF475E}" type="pres">
      <dgm:prSet presAssocID="{582564F3-092E-476D-8258-DA78590A83D5}" presName="hierChild6" presStyleCnt="0"/>
      <dgm:spPr/>
    </dgm:pt>
    <dgm:pt modelId="{E183C892-9125-4412-B354-B357EBDCCF17}" type="pres">
      <dgm:prSet presAssocID="{582564F3-092E-476D-8258-DA78590A83D5}" presName="hierChild7" presStyleCnt="0"/>
      <dgm:spPr/>
    </dgm:pt>
    <dgm:pt modelId="{75CE08A2-3E1E-4140-A1D5-48FB80C3C743}" type="pres">
      <dgm:prSet presAssocID="{FBD288CE-698B-4A11-8497-C6AEF6D349DB}" presName="hierRoot1" presStyleCnt="0">
        <dgm:presLayoutVars>
          <dgm:hierBranch val="init"/>
        </dgm:presLayoutVars>
      </dgm:prSet>
      <dgm:spPr/>
    </dgm:pt>
    <dgm:pt modelId="{49EB0ABB-3CDA-4E52-8DBF-858E88073D5B}" type="pres">
      <dgm:prSet presAssocID="{FBD288CE-698B-4A11-8497-C6AEF6D349DB}" presName="rootComposite1" presStyleCnt="0"/>
      <dgm:spPr/>
    </dgm:pt>
    <dgm:pt modelId="{975904F9-A3D7-4378-B61B-3372EA185152}" type="pres">
      <dgm:prSet presAssocID="{FBD288CE-698B-4A11-8497-C6AEF6D349DB}" presName="rootText1" presStyleLbl="node0" presStyleIdx="1" presStyleCnt="3" custScaleX="261544" custScaleY="159679" custLinFactNeighborX="41101" custLinFactNeighborY="-49850">
        <dgm:presLayoutVars>
          <dgm:chPref val="3"/>
        </dgm:presLayoutVars>
      </dgm:prSet>
      <dgm:spPr>
        <a:xfrm>
          <a:off x="5098335" y="445547"/>
          <a:ext cx="1260694" cy="407104"/>
        </a:xfrm>
        <a:prstGeom prst="rect">
          <a:avLst/>
        </a:prstGeom>
      </dgm:spPr>
    </dgm:pt>
    <dgm:pt modelId="{583A5A4B-6FF4-4612-B3EE-EBA1E62AAFDC}" type="pres">
      <dgm:prSet presAssocID="{FBD288CE-698B-4A11-8497-C6AEF6D349DB}" presName="rootConnector1" presStyleLbl="node1" presStyleIdx="0" presStyleCnt="0"/>
      <dgm:spPr/>
    </dgm:pt>
    <dgm:pt modelId="{0A0B71AC-16D1-47B8-AEDA-0D5EF625F9B9}" type="pres">
      <dgm:prSet presAssocID="{FBD288CE-698B-4A11-8497-C6AEF6D349DB}" presName="hierChild2" presStyleCnt="0"/>
      <dgm:spPr/>
    </dgm:pt>
    <dgm:pt modelId="{590501A8-EF99-459E-9BC0-F0673C9E76DA}" type="pres">
      <dgm:prSet presAssocID="{96D9B001-303B-4F39-8F9C-E45D3BE9F23A}" presName="Name37" presStyleLbl="parChTrans1D2" presStyleIdx="2" presStyleCnt="11"/>
      <dgm:spPr/>
    </dgm:pt>
    <dgm:pt modelId="{1A7287F6-B899-4184-BBD8-0B6E1F66E874}" type="pres">
      <dgm:prSet presAssocID="{F2645B4A-D4D0-41BF-A65C-4A1DEF670FE1}" presName="hierRoot2" presStyleCnt="0">
        <dgm:presLayoutVars>
          <dgm:hierBranch val="init"/>
        </dgm:presLayoutVars>
      </dgm:prSet>
      <dgm:spPr/>
    </dgm:pt>
    <dgm:pt modelId="{1C3116CB-9262-4DEC-BC57-E7DFD53DCAD5}" type="pres">
      <dgm:prSet presAssocID="{F2645B4A-D4D0-41BF-A65C-4A1DEF670FE1}" presName="rootComposite" presStyleCnt="0"/>
      <dgm:spPr/>
    </dgm:pt>
    <dgm:pt modelId="{8DF005BF-28AA-4FA3-B0C3-434A06056695}" type="pres">
      <dgm:prSet presAssocID="{F2645B4A-D4D0-41BF-A65C-4A1DEF670FE1}" presName="rootText" presStyleLbl="node2" presStyleIdx="1" presStyleCnt="8" custScaleX="121053" custScaleY="178948" custLinFactY="96899" custLinFactNeighborX="5658" custLinFactNeighborY="100000">
        <dgm:presLayoutVars>
          <dgm:chPref val="3"/>
        </dgm:presLayoutVars>
      </dgm:prSet>
      <dgm:spPr/>
    </dgm:pt>
    <dgm:pt modelId="{F49B6332-F95E-47D0-81D3-2D3FDC0278F1}" type="pres">
      <dgm:prSet presAssocID="{F2645B4A-D4D0-41BF-A65C-4A1DEF670FE1}" presName="rootConnector" presStyleLbl="node2" presStyleIdx="1" presStyleCnt="8"/>
      <dgm:spPr/>
    </dgm:pt>
    <dgm:pt modelId="{90E478B7-7E43-42A2-8FC7-7473D58F9CBC}" type="pres">
      <dgm:prSet presAssocID="{F2645B4A-D4D0-41BF-A65C-4A1DEF670FE1}" presName="hierChild4" presStyleCnt="0"/>
      <dgm:spPr/>
    </dgm:pt>
    <dgm:pt modelId="{B29DF4F3-C3DC-4800-BF9C-1D115D9DBC30}" type="pres">
      <dgm:prSet presAssocID="{35DA085A-3D8A-4D16-A109-613144498560}" presName="Name37" presStyleLbl="parChTrans1D3" presStyleIdx="4" presStyleCnt="11"/>
      <dgm:spPr/>
    </dgm:pt>
    <dgm:pt modelId="{E8634C2F-CE1E-4CA7-BDAA-2C85E7829A89}" type="pres">
      <dgm:prSet presAssocID="{4BB6E77E-F9E0-4BD8-98F2-D8AFD6116C25}" presName="hierRoot2" presStyleCnt="0">
        <dgm:presLayoutVars>
          <dgm:hierBranch val="r"/>
        </dgm:presLayoutVars>
      </dgm:prSet>
      <dgm:spPr/>
    </dgm:pt>
    <dgm:pt modelId="{3594D6AF-C56E-4830-B1FD-95FF21BB6467}" type="pres">
      <dgm:prSet presAssocID="{4BB6E77E-F9E0-4BD8-98F2-D8AFD6116C25}" presName="rootComposite" presStyleCnt="0"/>
      <dgm:spPr/>
    </dgm:pt>
    <dgm:pt modelId="{54E71409-74FF-447E-9774-D98316137782}" type="pres">
      <dgm:prSet presAssocID="{4BB6E77E-F9E0-4BD8-98F2-D8AFD6116C25}" presName="rootText" presStyleLbl="node3" presStyleIdx="4" presStyleCnt="11" custScaleX="95068" custScaleY="390836" custLinFactY="94482" custLinFactNeighborX="5974" custLinFactNeighborY="100000">
        <dgm:presLayoutVars>
          <dgm:chPref val="3"/>
        </dgm:presLayoutVars>
      </dgm:prSet>
      <dgm:spPr/>
    </dgm:pt>
    <dgm:pt modelId="{3EA4C69B-FAC2-4765-A6F6-8F61BE46676D}" type="pres">
      <dgm:prSet presAssocID="{4BB6E77E-F9E0-4BD8-98F2-D8AFD6116C25}" presName="rootConnector" presStyleLbl="node3" presStyleIdx="4" presStyleCnt="11"/>
      <dgm:spPr/>
    </dgm:pt>
    <dgm:pt modelId="{3055F412-571B-4977-B8A4-F25BA7C7A7D4}" type="pres">
      <dgm:prSet presAssocID="{4BB6E77E-F9E0-4BD8-98F2-D8AFD6116C25}" presName="hierChild4" presStyleCnt="0"/>
      <dgm:spPr/>
    </dgm:pt>
    <dgm:pt modelId="{5A879827-C364-4A4A-B9A5-8694DBD4B902}" type="pres">
      <dgm:prSet presAssocID="{4BB6E77E-F9E0-4BD8-98F2-D8AFD6116C25}" presName="hierChild5" presStyleCnt="0"/>
      <dgm:spPr/>
    </dgm:pt>
    <dgm:pt modelId="{0EEC514B-2229-4593-80C5-7730A0F616F1}" type="pres">
      <dgm:prSet presAssocID="{F2645B4A-D4D0-41BF-A65C-4A1DEF670FE1}" presName="hierChild5" presStyleCnt="0"/>
      <dgm:spPr/>
    </dgm:pt>
    <dgm:pt modelId="{3FD237B3-852A-4F36-99CD-E5CC14CCDB2C}" type="pres">
      <dgm:prSet presAssocID="{49D84E6E-0822-438D-B92C-6C4EA2B13B15}" presName="Name37" presStyleLbl="parChTrans1D2" presStyleIdx="3" presStyleCnt="11"/>
      <dgm:spPr/>
    </dgm:pt>
    <dgm:pt modelId="{A40CB43B-BC9B-41AF-AC56-D0F5C26943CA}" type="pres">
      <dgm:prSet presAssocID="{5B9B1FB8-7149-4A0B-989D-20EA26D2DF34}" presName="hierRoot2" presStyleCnt="0">
        <dgm:presLayoutVars>
          <dgm:hierBranch val="init"/>
        </dgm:presLayoutVars>
      </dgm:prSet>
      <dgm:spPr/>
    </dgm:pt>
    <dgm:pt modelId="{AC844662-7260-49C8-B415-D3B5FA89C49E}" type="pres">
      <dgm:prSet presAssocID="{5B9B1FB8-7149-4A0B-989D-20EA26D2DF34}" presName="rootComposite" presStyleCnt="0"/>
      <dgm:spPr/>
    </dgm:pt>
    <dgm:pt modelId="{BBD6747E-9B87-43F1-9ACB-8DB4D201212F}" type="pres">
      <dgm:prSet presAssocID="{5B9B1FB8-7149-4A0B-989D-20EA26D2DF34}" presName="rootText" presStyleLbl="node2" presStyleIdx="2" presStyleCnt="8" custScaleX="121335" custScaleY="179364" custLinFactY="96434" custLinFactNeighborX="10924" custLinFactNeighborY="100000">
        <dgm:presLayoutVars>
          <dgm:chPref val="3"/>
        </dgm:presLayoutVars>
      </dgm:prSet>
      <dgm:spPr/>
    </dgm:pt>
    <dgm:pt modelId="{72D42798-750D-4F4E-9840-CC084DC6953D}" type="pres">
      <dgm:prSet presAssocID="{5B9B1FB8-7149-4A0B-989D-20EA26D2DF34}" presName="rootConnector" presStyleLbl="node2" presStyleIdx="2" presStyleCnt="8"/>
      <dgm:spPr/>
    </dgm:pt>
    <dgm:pt modelId="{FCE32AAB-2B4C-40EA-8AD9-4719012325C6}" type="pres">
      <dgm:prSet presAssocID="{5B9B1FB8-7149-4A0B-989D-20EA26D2DF34}" presName="hierChild4" presStyleCnt="0"/>
      <dgm:spPr/>
    </dgm:pt>
    <dgm:pt modelId="{C542414E-0655-459B-8958-520B27228746}" type="pres">
      <dgm:prSet presAssocID="{769433FF-D1CD-4C77-9BA6-5A40E17E35C8}" presName="Name37" presStyleLbl="parChTrans1D3" presStyleIdx="5" presStyleCnt="11"/>
      <dgm:spPr/>
    </dgm:pt>
    <dgm:pt modelId="{B70FC97E-69E3-4B5D-B936-A77CC082388D}" type="pres">
      <dgm:prSet presAssocID="{4E74DE01-6131-4F15-B6FA-D75ABB2F1987}" presName="hierRoot2" presStyleCnt="0">
        <dgm:presLayoutVars>
          <dgm:hierBranch val="r"/>
        </dgm:presLayoutVars>
      </dgm:prSet>
      <dgm:spPr/>
    </dgm:pt>
    <dgm:pt modelId="{64DB454D-0840-4842-A000-1189B6D27EF4}" type="pres">
      <dgm:prSet presAssocID="{4E74DE01-6131-4F15-B6FA-D75ABB2F1987}" presName="rootComposite" presStyleCnt="0"/>
      <dgm:spPr/>
    </dgm:pt>
    <dgm:pt modelId="{55802B78-A355-44D7-A0F3-7A4C4F7810D6}" type="pres">
      <dgm:prSet presAssocID="{4E74DE01-6131-4F15-B6FA-D75ABB2F1987}" presName="rootText" presStyleLbl="node3" presStyleIdx="5" presStyleCnt="11" custScaleX="95068" custScaleY="390836" custLinFactY="98796" custLinFactNeighborX="-6277" custLinFactNeighborY="100000">
        <dgm:presLayoutVars>
          <dgm:chPref val="3"/>
        </dgm:presLayoutVars>
      </dgm:prSet>
      <dgm:spPr/>
    </dgm:pt>
    <dgm:pt modelId="{B1843551-18C2-48E5-943A-69C87071F2A7}" type="pres">
      <dgm:prSet presAssocID="{4E74DE01-6131-4F15-B6FA-D75ABB2F1987}" presName="rootConnector" presStyleLbl="node3" presStyleIdx="5" presStyleCnt="11"/>
      <dgm:spPr/>
    </dgm:pt>
    <dgm:pt modelId="{86475554-BABF-4945-BE21-4C60AE9BAB10}" type="pres">
      <dgm:prSet presAssocID="{4E74DE01-6131-4F15-B6FA-D75ABB2F1987}" presName="hierChild4" presStyleCnt="0"/>
      <dgm:spPr/>
    </dgm:pt>
    <dgm:pt modelId="{F6D27FC7-E5C3-4767-BE40-B2FD092FB458}" type="pres">
      <dgm:prSet presAssocID="{4E74DE01-6131-4F15-B6FA-D75ABB2F1987}" presName="hierChild5" presStyleCnt="0"/>
      <dgm:spPr/>
    </dgm:pt>
    <dgm:pt modelId="{D7449A96-D4CC-4450-A429-CF93D79BB3E3}" type="pres">
      <dgm:prSet presAssocID="{5B9B1FB8-7149-4A0B-989D-20EA26D2DF34}" presName="hierChild5" presStyleCnt="0"/>
      <dgm:spPr/>
    </dgm:pt>
    <dgm:pt modelId="{F37F6625-CF5E-4E62-96EB-7E9FFD5003A0}" type="pres">
      <dgm:prSet presAssocID="{E107F38A-ADFF-461D-84A7-B128BE5C1215}" presName="Name37" presStyleLbl="parChTrans1D2" presStyleIdx="4" presStyleCnt="11"/>
      <dgm:spPr/>
    </dgm:pt>
    <dgm:pt modelId="{D968A055-9892-4635-9E44-6A741C3331E4}" type="pres">
      <dgm:prSet presAssocID="{DB4F4FEA-A1AD-4A27-B6B4-CCEAA4F8394E}" presName="hierRoot2" presStyleCnt="0">
        <dgm:presLayoutVars>
          <dgm:hierBranch val="init"/>
        </dgm:presLayoutVars>
      </dgm:prSet>
      <dgm:spPr/>
    </dgm:pt>
    <dgm:pt modelId="{B017265F-FF69-4A1C-B339-45F1F6355DE5}" type="pres">
      <dgm:prSet presAssocID="{DB4F4FEA-A1AD-4A27-B6B4-CCEAA4F8394E}" presName="rootComposite" presStyleCnt="0"/>
      <dgm:spPr/>
    </dgm:pt>
    <dgm:pt modelId="{B5795924-7D1C-4A42-BD5D-22C0819AD7B6}" type="pres">
      <dgm:prSet presAssocID="{DB4F4FEA-A1AD-4A27-B6B4-CCEAA4F8394E}" presName="rootText" presStyleLbl="node2" presStyleIdx="3" presStyleCnt="8" custScaleX="121760" custScaleY="179993" custLinFactY="99162" custLinFactNeighborX="9053" custLinFactNeighborY="100000">
        <dgm:presLayoutVars>
          <dgm:chPref val="3"/>
        </dgm:presLayoutVars>
      </dgm:prSet>
      <dgm:spPr/>
    </dgm:pt>
    <dgm:pt modelId="{FE403197-969F-4725-A9FC-D4B4B81705BF}" type="pres">
      <dgm:prSet presAssocID="{DB4F4FEA-A1AD-4A27-B6B4-CCEAA4F8394E}" presName="rootConnector" presStyleLbl="node2" presStyleIdx="3" presStyleCnt="8"/>
      <dgm:spPr/>
    </dgm:pt>
    <dgm:pt modelId="{2766764B-D554-4DAE-930A-F3ACC8720122}" type="pres">
      <dgm:prSet presAssocID="{DB4F4FEA-A1AD-4A27-B6B4-CCEAA4F8394E}" presName="hierChild4" presStyleCnt="0"/>
      <dgm:spPr/>
    </dgm:pt>
    <dgm:pt modelId="{63A5D218-7BB3-4F57-AC23-51B171764A6D}" type="pres">
      <dgm:prSet presAssocID="{8645EC17-4BB0-41C2-97CC-3A4C3DAB6AE5}" presName="Name37" presStyleLbl="parChTrans1D3" presStyleIdx="6" presStyleCnt="11"/>
      <dgm:spPr/>
    </dgm:pt>
    <dgm:pt modelId="{91570E0B-DD4F-4924-902D-3D54F86075C3}" type="pres">
      <dgm:prSet presAssocID="{1F315A27-B052-4E53-8844-3936D2B66459}" presName="hierRoot2" presStyleCnt="0">
        <dgm:presLayoutVars>
          <dgm:hierBranch val="init"/>
        </dgm:presLayoutVars>
      </dgm:prSet>
      <dgm:spPr/>
    </dgm:pt>
    <dgm:pt modelId="{46F5587D-403E-4531-995D-456A87F77260}" type="pres">
      <dgm:prSet presAssocID="{1F315A27-B052-4E53-8844-3936D2B66459}" presName="rootComposite" presStyleCnt="0"/>
      <dgm:spPr/>
    </dgm:pt>
    <dgm:pt modelId="{6AAA18A0-88E2-40F5-9E6A-533E20C14B83}" type="pres">
      <dgm:prSet presAssocID="{1F315A27-B052-4E53-8844-3936D2B66459}" presName="rootText" presStyleLbl="node3" presStyleIdx="6" presStyleCnt="11" custScaleX="95068" custScaleY="390836" custLinFactY="95700" custLinFactNeighborX="-4845" custLinFactNeighborY="100000">
        <dgm:presLayoutVars>
          <dgm:chPref val="3"/>
        </dgm:presLayoutVars>
      </dgm:prSet>
      <dgm:spPr/>
    </dgm:pt>
    <dgm:pt modelId="{C5878001-7F0B-4F27-A587-A040E622004D}" type="pres">
      <dgm:prSet presAssocID="{1F315A27-B052-4E53-8844-3936D2B66459}" presName="rootConnector" presStyleLbl="node3" presStyleIdx="6" presStyleCnt="11"/>
      <dgm:spPr/>
    </dgm:pt>
    <dgm:pt modelId="{93F9AE06-080A-41A8-B739-EC58D738C8E4}" type="pres">
      <dgm:prSet presAssocID="{1F315A27-B052-4E53-8844-3936D2B66459}" presName="hierChild4" presStyleCnt="0"/>
      <dgm:spPr/>
    </dgm:pt>
    <dgm:pt modelId="{EE1A0C31-0CE7-49C0-A571-7970136D25DC}" type="pres">
      <dgm:prSet presAssocID="{1F315A27-B052-4E53-8844-3936D2B66459}" presName="hierChild5" presStyleCnt="0"/>
      <dgm:spPr/>
    </dgm:pt>
    <dgm:pt modelId="{6EBBAE56-008E-4008-8270-FF155A80594E}" type="pres">
      <dgm:prSet presAssocID="{DB4F4FEA-A1AD-4A27-B6B4-CCEAA4F8394E}" presName="hierChild5" presStyleCnt="0"/>
      <dgm:spPr/>
    </dgm:pt>
    <dgm:pt modelId="{CF7C110A-B021-4F20-A34B-2B5D5ADEB881}" type="pres">
      <dgm:prSet presAssocID="{FBD288CE-698B-4A11-8497-C6AEF6D349DB}" presName="hierChild3" presStyleCnt="0"/>
      <dgm:spPr/>
    </dgm:pt>
    <dgm:pt modelId="{FFEABEB2-210F-467A-BAB3-A816705408C6}" type="pres">
      <dgm:prSet presAssocID="{29C5145E-A47F-4FD4-B346-C22BE87E588D}" presName="Name111" presStyleLbl="parChTrans1D2" presStyleIdx="5" presStyleCnt="11"/>
      <dgm:spPr/>
    </dgm:pt>
    <dgm:pt modelId="{A482BF86-635A-4189-86D5-8C22BAE1F2F8}" type="pres">
      <dgm:prSet presAssocID="{A9052C20-A95F-493D-821F-F0FF31F28649}" presName="hierRoot3" presStyleCnt="0">
        <dgm:presLayoutVars>
          <dgm:hierBranch val="init"/>
        </dgm:presLayoutVars>
      </dgm:prSet>
      <dgm:spPr/>
    </dgm:pt>
    <dgm:pt modelId="{8FE32AF2-5A7C-480B-BC7A-1244B782E8C2}" type="pres">
      <dgm:prSet presAssocID="{A9052C20-A95F-493D-821F-F0FF31F28649}" presName="rootComposite3" presStyleCnt="0"/>
      <dgm:spPr/>
    </dgm:pt>
    <dgm:pt modelId="{EEE292B4-E9D2-4DD3-8663-E928FF01052C}" type="pres">
      <dgm:prSet presAssocID="{A9052C20-A95F-493D-821F-F0FF31F28649}" presName="rootText3" presStyleLbl="asst1" presStyleIdx="1" presStyleCnt="3" custScaleX="132201" custScaleY="104223" custLinFactNeighborX="4013" custLinFactNeighborY="39533">
        <dgm:presLayoutVars>
          <dgm:chPref val="3"/>
        </dgm:presLayoutVars>
      </dgm:prSet>
      <dgm:spPr/>
    </dgm:pt>
    <dgm:pt modelId="{2777BA50-9D20-4BFB-8778-2402B06BACAE}" type="pres">
      <dgm:prSet presAssocID="{A9052C20-A95F-493D-821F-F0FF31F28649}" presName="rootConnector3" presStyleLbl="asst1" presStyleIdx="1" presStyleCnt="3"/>
      <dgm:spPr/>
    </dgm:pt>
    <dgm:pt modelId="{7B4BA3C7-042C-4778-A6D6-BB14AB92F8E4}" type="pres">
      <dgm:prSet presAssocID="{A9052C20-A95F-493D-821F-F0FF31F28649}" presName="hierChild6" presStyleCnt="0"/>
      <dgm:spPr/>
    </dgm:pt>
    <dgm:pt modelId="{552210FE-F5BC-4D06-B55F-D79EA748E64D}" type="pres">
      <dgm:prSet presAssocID="{A9052C20-A95F-493D-821F-F0FF31F28649}" presName="hierChild7" presStyleCnt="0"/>
      <dgm:spPr/>
    </dgm:pt>
    <dgm:pt modelId="{47633510-30D6-467C-9205-DC6D76DDD52C}" type="pres">
      <dgm:prSet presAssocID="{31B64511-04D5-4790-B9F9-79681BA37919}" presName="hierRoot1" presStyleCnt="0">
        <dgm:presLayoutVars>
          <dgm:hierBranch/>
        </dgm:presLayoutVars>
      </dgm:prSet>
      <dgm:spPr/>
    </dgm:pt>
    <dgm:pt modelId="{C03F0D08-E45C-4A5B-A9C3-7EB761F3BE15}" type="pres">
      <dgm:prSet presAssocID="{31B64511-04D5-4790-B9F9-79681BA37919}" presName="rootComposite1" presStyleCnt="0"/>
      <dgm:spPr/>
    </dgm:pt>
    <dgm:pt modelId="{DD5E8524-96D9-47BF-954D-BE387E709B7C}" type="pres">
      <dgm:prSet presAssocID="{31B64511-04D5-4790-B9F9-79681BA37919}" presName="rootText1" presStyleLbl="node0" presStyleIdx="2" presStyleCnt="3" custScaleX="261544" custScaleY="159679" custLinFactX="-100000" custLinFactNeighborX="-129055" custLinFactNeighborY="-47676">
        <dgm:presLayoutVars>
          <dgm:chPref val="3"/>
        </dgm:presLayoutVars>
      </dgm:prSet>
      <dgm:spPr>
        <a:xfrm>
          <a:off x="7867397" y="453306"/>
          <a:ext cx="1150353" cy="473251"/>
        </a:xfrm>
        <a:prstGeom prst="rect">
          <a:avLst/>
        </a:prstGeom>
      </dgm:spPr>
    </dgm:pt>
    <dgm:pt modelId="{6EBC2F6F-D8A7-4C88-B057-BD49278E26E2}" type="pres">
      <dgm:prSet presAssocID="{31B64511-04D5-4790-B9F9-79681BA37919}" presName="rootConnector1" presStyleLbl="node1" presStyleIdx="0" presStyleCnt="0"/>
      <dgm:spPr/>
    </dgm:pt>
    <dgm:pt modelId="{26950E81-672D-4B1E-8E7C-10A2318710EE}" type="pres">
      <dgm:prSet presAssocID="{31B64511-04D5-4790-B9F9-79681BA37919}" presName="hierChild2" presStyleCnt="0"/>
      <dgm:spPr/>
    </dgm:pt>
    <dgm:pt modelId="{6F7A27D5-28A1-4528-B2DB-A9902FB9FAAE}" type="pres">
      <dgm:prSet presAssocID="{072B6900-8B0B-4196-8A6C-F0902440CE19}" presName="Name35" presStyleLbl="parChTrans1D2" presStyleIdx="6" presStyleCnt="11"/>
      <dgm:spPr/>
    </dgm:pt>
    <dgm:pt modelId="{0EAF9964-FA5A-4182-8DF7-07DD3F815E6B}" type="pres">
      <dgm:prSet presAssocID="{502F2C1E-7BDF-4D5C-B21B-24EA6A7608AE}" presName="hierRoot2" presStyleCnt="0">
        <dgm:presLayoutVars>
          <dgm:hierBranch val="init"/>
        </dgm:presLayoutVars>
      </dgm:prSet>
      <dgm:spPr/>
    </dgm:pt>
    <dgm:pt modelId="{4AE4CF27-D1E6-4404-91B4-A16C84FAE7A8}" type="pres">
      <dgm:prSet presAssocID="{502F2C1E-7BDF-4D5C-B21B-24EA6A7608AE}" presName="rootComposite" presStyleCnt="0"/>
      <dgm:spPr/>
    </dgm:pt>
    <dgm:pt modelId="{56F49679-C079-431D-8837-11A0BFE169B7}" type="pres">
      <dgm:prSet presAssocID="{502F2C1E-7BDF-4D5C-B21B-24EA6A7608AE}" presName="rootText" presStyleLbl="node2" presStyleIdx="4" presStyleCnt="8" custScaleX="122045" custScaleY="180414" custLinFactY="100000" custLinFactNeighborX="1811" custLinFactNeighborY="102045">
        <dgm:presLayoutVars>
          <dgm:chPref val="3"/>
        </dgm:presLayoutVars>
      </dgm:prSet>
      <dgm:spPr/>
    </dgm:pt>
    <dgm:pt modelId="{B22CF241-F526-4CFB-8470-A423384DC238}" type="pres">
      <dgm:prSet presAssocID="{502F2C1E-7BDF-4D5C-B21B-24EA6A7608AE}" presName="rootConnector" presStyleLbl="node2" presStyleIdx="4" presStyleCnt="8"/>
      <dgm:spPr/>
    </dgm:pt>
    <dgm:pt modelId="{F0587AE3-9BA8-4FAD-BF43-2D83F04AFB03}" type="pres">
      <dgm:prSet presAssocID="{502F2C1E-7BDF-4D5C-B21B-24EA6A7608AE}" presName="hierChild4" presStyleCnt="0"/>
      <dgm:spPr/>
    </dgm:pt>
    <dgm:pt modelId="{0BB26FAF-D352-438B-949B-927CBB577A9A}" type="pres">
      <dgm:prSet presAssocID="{62A65C49-E3E8-4696-8F1C-4A3084DA855C}" presName="Name37" presStyleLbl="parChTrans1D3" presStyleIdx="7" presStyleCnt="11"/>
      <dgm:spPr/>
    </dgm:pt>
    <dgm:pt modelId="{A01806E1-6CD0-4B28-B319-07F578DE1BB2}" type="pres">
      <dgm:prSet presAssocID="{61A4B2B2-1CD5-4D29-A234-417E2083F16E}" presName="hierRoot2" presStyleCnt="0">
        <dgm:presLayoutVars>
          <dgm:hierBranch val="init"/>
        </dgm:presLayoutVars>
      </dgm:prSet>
      <dgm:spPr/>
    </dgm:pt>
    <dgm:pt modelId="{7F966C6A-2EE7-4441-BCE4-16B4343AA1A0}" type="pres">
      <dgm:prSet presAssocID="{61A4B2B2-1CD5-4D29-A234-417E2083F16E}" presName="rootComposite" presStyleCnt="0"/>
      <dgm:spPr/>
    </dgm:pt>
    <dgm:pt modelId="{4D615499-5BFE-4413-ACBE-78C2624D888F}" type="pres">
      <dgm:prSet presAssocID="{61A4B2B2-1CD5-4D29-A234-417E2083F16E}" presName="rootText" presStyleLbl="node3" presStyleIdx="7" presStyleCnt="11" custScaleX="94627" custScaleY="389023" custLinFactY="99502" custLinFactNeighborX="-10734" custLinFactNeighborY="100000">
        <dgm:presLayoutVars>
          <dgm:chPref val="3"/>
        </dgm:presLayoutVars>
      </dgm:prSet>
      <dgm:spPr/>
    </dgm:pt>
    <dgm:pt modelId="{BAB9FB4C-1B8E-4F7F-A071-9CE297F845B7}" type="pres">
      <dgm:prSet presAssocID="{61A4B2B2-1CD5-4D29-A234-417E2083F16E}" presName="rootConnector" presStyleLbl="node3" presStyleIdx="7" presStyleCnt="11"/>
      <dgm:spPr/>
    </dgm:pt>
    <dgm:pt modelId="{E5D0D5D5-8C30-4FDB-8270-41246A96650C}" type="pres">
      <dgm:prSet presAssocID="{61A4B2B2-1CD5-4D29-A234-417E2083F16E}" presName="hierChild4" presStyleCnt="0"/>
      <dgm:spPr/>
    </dgm:pt>
    <dgm:pt modelId="{37764DDA-2CC2-4937-8B48-27D28AB19C3B}" type="pres">
      <dgm:prSet presAssocID="{61A4B2B2-1CD5-4D29-A234-417E2083F16E}" presName="hierChild5" presStyleCnt="0"/>
      <dgm:spPr/>
    </dgm:pt>
    <dgm:pt modelId="{0CEC72EF-B7EB-4511-9FDC-7023699E7CAC}" type="pres">
      <dgm:prSet presAssocID="{502F2C1E-7BDF-4D5C-B21B-24EA6A7608AE}" presName="hierChild5" presStyleCnt="0"/>
      <dgm:spPr/>
    </dgm:pt>
    <dgm:pt modelId="{412EA48C-C8F9-4E1C-8F07-507E6338DDBA}" type="pres">
      <dgm:prSet presAssocID="{B7171B97-DF8E-4FF9-813A-98F4A1414916}" presName="Name35" presStyleLbl="parChTrans1D2" presStyleIdx="7" presStyleCnt="11"/>
      <dgm:spPr/>
    </dgm:pt>
    <dgm:pt modelId="{0BBDD3E1-655D-44D7-819F-FA220DCCD877}" type="pres">
      <dgm:prSet presAssocID="{2DA9725F-0A3F-43FF-809B-9AC3B2A4C744}" presName="hierRoot2" presStyleCnt="0">
        <dgm:presLayoutVars>
          <dgm:hierBranch val="init"/>
        </dgm:presLayoutVars>
      </dgm:prSet>
      <dgm:spPr/>
    </dgm:pt>
    <dgm:pt modelId="{F1159517-CF00-43C1-B7D8-ED1DBBED766C}" type="pres">
      <dgm:prSet presAssocID="{2DA9725F-0A3F-43FF-809B-9AC3B2A4C744}" presName="rootComposite" presStyleCnt="0"/>
      <dgm:spPr/>
    </dgm:pt>
    <dgm:pt modelId="{70B7B39C-2EB2-42BB-880E-25E7E7387B00}" type="pres">
      <dgm:prSet presAssocID="{2DA9725F-0A3F-43FF-809B-9AC3B2A4C744}" presName="rootText" presStyleLbl="node2" presStyleIdx="5" presStyleCnt="8" custScaleX="121194" custScaleY="178533" custLinFactY="100000" custLinFactNeighborX="-2749" custLinFactNeighborY="101547">
        <dgm:presLayoutVars>
          <dgm:chPref val="3"/>
        </dgm:presLayoutVars>
      </dgm:prSet>
      <dgm:spPr/>
    </dgm:pt>
    <dgm:pt modelId="{3F069991-AE45-4EFA-8A72-172B4854DEEE}" type="pres">
      <dgm:prSet presAssocID="{2DA9725F-0A3F-43FF-809B-9AC3B2A4C744}" presName="rootConnector" presStyleLbl="node2" presStyleIdx="5" presStyleCnt="8"/>
      <dgm:spPr/>
    </dgm:pt>
    <dgm:pt modelId="{82CF8C60-7CE6-4910-AB46-FAF8123FA2EF}" type="pres">
      <dgm:prSet presAssocID="{2DA9725F-0A3F-43FF-809B-9AC3B2A4C744}" presName="hierChild4" presStyleCnt="0"/>
      <dgm:spPr/>
    </dgm:pt>
    <dgm:pt modelId="{CE361315-2418-4233-87B6-CA3E731BD05E}" type="pres">
      <dgm:prSet presAssocID="{FF6C0503-8ACE-4915-8B0D-53C6C69FB2E3}" presName="Name37" presStyleLbl="parChTrans1D3" presStyleIdx="8" presStyleCnt="11"/>
      <dgm:spPr/>
    </dgm:pt>
    <dgm:pt modelId="{14A464B7-9B90-4A91-8915-15A2A996A097}" type="pres">
      <dgm:prSet presAssocID="{BE46C174-95CB-4133-B5F0-28B7124C9782}" presName="hierRoot2" presStyleCnt="0">
        <dgm:presLayoutVars>
          <dgm:hierBranch val="init"/>
        </dgm:presLayoutVars>
      </dgm:prSet>
      <dgm:spPr/>
    </dgm:pt>
    <dgm:pt modelId="{C8842DC9-1C6F-43B4-B0C6-989C3ABC6AA8}" type="pres">
      <dgm:prSet presAssocID="{BE46C174-95CB-4133-B5F0-28B7124C9782}" presName="rootComposite" presStyleCnt="0"/>
      <dgm:spPr/>
    </dgm:pt>
    <dgm:pt modelId="{FD849CBB-E1F1-43EF-83EA-E53D9F720427}" type="pres">
      <dgm:prSet presAssocID="{BE46C174-95CB-4133-B5F0-28B7124C9782}" presName="rootText" presStyleLbl="node3" presStyleIdx="8" presStyleCnt="11" custScaleX="94627" custScaleY="389023" custLinFactY="100000" custLinFactNeighborX="-9263" custLinFactNeighborY="105909">
        <dgm:presLayoutVars>
          <dgm:chPref val="3"/>
        </dgm:presLayoutVars>
      </dgm:prSet>
      <dgm:spPr/>
    </dgm:pt>
    <dgm:pt modelId="{0395030C-9AD2-4EDF-9D61-278650B9B788}" type="pres">
      <dgm:prSet presAssocID="{BE46C174-95CB-4133-B5F0-28B7124C9782}" presName="rootConnector" presStyleLbl="node3" presStyleIdx="8" presStyleCnt="11"/>
      <dgm:spPr/>
    </dgm:pt>
    <dgm:pt modelId="{6149BA8F-50D2-4ADA-8F0A-197ECAD463EA}" type="pres">
      <dgm:prSet presAssocID="{BE46C174-95CB-4133-B5F0-28B7124C9782}" presName="hierChild4" presStyleCnt="0"/>
      <dgm:spPr/>
    </dgm:pt>
    <dgm:pt modelId="{CCC52A36-BFBA-405E-81C8-BC88E54081FB}" type="pres">
      <dgm:prSet presAssocID="{BE46C174-95CB-4133-B5F0-28B7124C9782}" presName="hierChild5" presStyleCnt="0"/>
      <dgm:spPr/>
    </dgm:pt>
    <dgm:pt modelId="{CE6F574D-46E4-4132-AEA5-0AD285D911C0}" type="pres">
      <dgm:prSet presAssocID="{2DA9725F-0A3F-43FF-809B-9AC3B2A4C744}" presName="hierChild5" presStyleCnt="0"/>
      <dgm:spPr/>
    </dgm:pt>
    <dgm:pt modelId="{17DBC7D1-048F-4259-BF80-2CDD1FCD69BB}" type="pres">
      <dgm:prSet presAssocID="{76FA76A3-C984-46A8-8427-1653287BAB40}" presName="Name35" presStyleLbl="parChTrans1D2" presStyleIdx="8" presStyleCnt="11"/>
      <dgm:spPr/>
    </dgm:pt>
    <dgm:pt modelId="{7FA29C09-FF47-4CD0-9402-6D78A54EA032}" type="pres">
      <dgm:prSet presAssocID="{F4B5D724-2750-4707-BDA4-50824C2658DE}" presName="hierRoot2" presStyleCnt="0">
        <dgm:presLayoutVars>
          <dgm:hierBranch val="init"/>
        </dgm:presLayoutVars>
      </dgm:prSet>
      <dgm:spPr/>
    </dgm:pt>
    <dgm:pt modelId="{1CFAE73C-7471-4D65-B188-3C2F16D5C028}" type="pres">
      <dgm:prSet presAssocID="{F4B5D724-2750-4707-BDA4-50824C2658DE}" presName="rootComposite" presStyleCnt="0"/>
      <dgm:spPr/>
    </dgm:pt>
    <dgm:pt modelId="{6AEF5D1B-7840-4BCE-B9D2-4986FFB594F1}" type="pres">
      <dgm:prSet presAssocID="{F4B5D724-2750-4707-BDA4-50824C2658DE}" presName="rootText" presStyleLbl="node2" presStyleIdx="6" presStyleCnt="8" custScaleX="121194" custScaleY="179783" custLinFactX="35841" custLinFactY="95907" custLinFactNeighborX="100000" custLinFactNeighborY="100000">
        <dgm:presLayoutVars>
          <dgm:chPref val="3"/>
        </dgm:presLayoutVars>
      </dgm:prSet>
      <dgm:spPr/>
    </dgm:pt>
    <dgm:pt modelId="{D100B0A8-67DE-4D4B-93A8-465C327AF81E}" type="pres">
      <dgm:prSet presAssocID="{F4B5D724-2750-4707-BDA4-50824C2658DE}" presName="rootConnector" presStyleLbl="node2" presStyleIdx="6" presStyleCnt="8"/>
      <dgm:spPr/>
    </dgm:pt>
    <dgm:pt modelId="{62BE6DB1-0638-4F00-9ED2-CFA64D43A4A9}" type="pres">
      <dgm:prSet presAssocID="{F4B5D724-2750-4707-BDA4-50824C2658DE}" presName="hierChild4" presStyleCnt="0"/>
      <dgm:spPr/>
    </dgm:pt>
    <dgm:pt modelId="{4D7529EE-C8EC-4FF9-AEF5-43B7DC839C1E}" type="pres">
      <dgm:prSet presAssocID="{76D40EED-CCB6-4AB3-837B-D5E69C51DBD1}" presName="Name37" presStyleLbl="parChTrans1D3" presStyleIdx="9" presStyleCnt="11"/>
      <dgm:spPr/>
    </dgm:pt>
    <dgm:pt modelId="{59C92D48-EFE4-47A7-A850-A4B510B124AB}" type="pres">
      <dgm:prSet presAssocID="{50863B8B-4BEC-4B55-85E2-F5A0463CE75B}" presName="hierRoot2" presStyleCnt="0">
        <dgm:presLayoutVars>
          <dgm:hierBranch val="init"/>
        </dgm:presLayoutVars>
      </dgm:prSet>
      <dgm:spPr/>
    </dgm:pt>
    <dgm:pt modelId="{A6E0977E-414F-4319-944C-A8068DCC7D83}" type="pres">
      <dgm:prSet presAssocID="{50863B8B-4BEC-4B55-85E2-F5A0463CE75B}" presName="rootComposite" presStyleCnt="0"/>
      <dgm:spPr/>
    </dgm:pt>
    <dgm:pt modelId="{72B20C70-C44C-4D7F-A90B-3850A457E87D}" type="pres">
      <dgm:prSet presAssocID="{50863B8B-4BEC-4B55-85E2-F5A0463CE75B}" presName="rootText" presStyleLbl="node3" presStyleIdx="9" presStyleCnt="11" custScaleX="94627" custScaleY="389023" custLinFactX="22755" custLinFactY="100000" custLinFactNeighborX="100000" custLinFactNeighborY="102397">
        <dgm:presLayoutVars>
          <dgm:chPref val="3"/>
        </dgm:presLayoutVars>
      </dgm:prSet>
      <dgm:spPr/>
    </dgm:pt>
    <dgm:pt modelId="{166B62AB-7801-411D-BA35-E7280FAAC771}" type="pres">
      <dgm:prSet presAssocID="{50863B8B-4BEC-4B55-85E2-F5A0463CE75B}" presName="rootConnector" presStyleLbl="node3" presStyleIdx="9" presStyleCnt="11"/>
      <dgm:spPr/>
    </dgm:pt>
    <dgm:pt modelId="{011D6F93-9718-4F3C-BCE2-FEBA291C9883}" type="pres">
      <dgm:prSet presAssocID="{50863B8B-4BEC-4B55-85E2-F5A0463CE75B}" presName="hierChild4" presStyleCnt="0"/>
      <dgm:spPr/>
    </dgm:pt>
    <dgm:pt modelId="{C0370273-A82A-48E4-B223-562DC7F5B3B1}" type="pres">
      <dgm:prSet presAssocID="{50863B8B-4BEC-4B55-85E2-F5A0463CE75B}" presName="hierChild5" presStyleCnt="0"/>
      <dgm:spPr/>
    </dgm:pt>
    <dgm:pt modelId="{78B5867C-959A-40DE-9B58-3CAEDCDDA1C3}" type="pres">
      <dgm:prSet presAssocID="{F4B5D724-2750-4707-BDA4-50824C2658DE}" presName="hierChild5" presStyleCnt="0"/>
      <dgm:spPr/>
    </dgm:pt>
    <dgm:pt modelId="{68FDA6C4-B2B4-4EAD-938B-FC8B3ACB61EF}" type="pres">
      <dgm:prSet presAssocID="{C21DBDAE-CDF7-4232-A1ED-E01DCDFC9918}" presName="Name35" presStyleLbl="parChTrans1D2" presStyleIdx="9" presStyleCnt="11"/>
      <dgm:spPr/>
    </dgm:pt>
    <dgm:pt modelId="{1426840D-54E2-4C05-A549-B5F44D573929}" type="pres">
      <dgm:prSet presAssocID="{6AD50731-2D7F-4839-A143-50A75BFD028D}" presName="hierRoot2" presStyleCnt="0">
        <dgm:presLayoutVars>
          <dgm:hierBranch val="init"/>
        </dgm:presLayoutVars>
      </dgm:prSet>
      <dgm:spPr/>
    </dgm:pt>
    <dgm:pt modelId="{F61C54B2-D654-4A23-B410-56D5031CE7A7}" type="pres">
      <dgm:prSet presAssocID="{6AD50731-2D7F-4839-A143-50A75BFD028D}" presName="rootComposite" presStyleCnt="0"/>
      <dgm:spPr/>
    </dgm:pt>
    <dgm:pt modelId="{183FA7B7-1D03-46E5-A46A-82B5305FF357}" type="pres">
      <dgm:prSet presAssocID="{6AD50731-2D7F-4839-A143-50A75BFD028D}" presName="rootText" presStyleLbl="node2" presStyleIdx="7" presStyleCnt="8" custScaleX="120772" custScaleY="178533" custLinFactX="-41625" custLinFactY="100000" custLinFactNeighborX="-100000" custLinFactNeighborY="103384">
        <dgm:presLayoutVars>
          <dgm:chPref val="3"/>
        </dgm:presLayoutVars>
      </dgm:prSet>
      <dgm:spPr/>
    </dgm:pt>
    <dgm:pt modelId="{283111A4-E5D8-4828-9EFB-D97AEF6563FD}" type="pres">
      <dgm:prSet presAssocID="{6AD50731-2D7F-4839-A143-50A75BFD028D}" presName="rootConnector" presStyleLbl="node2" presStyleIdx="7" presStyleCnt="8"/>
      <dgm:spPr/>
    </dgm:pt>
    <dgm:pt modelId="{B7C5EC2F-B0C9-4279-AF6B-B822BC90D8BB}" type="pres">
      <dgm:prSet presAssocID="{6AD50731-2D7F-4839-A143-50A75BFD028D}" presName="hierChild4" presStyleCnt="0"/>
      <dgm:spPr/>
    </dgm:pt>
    <dgm:pt modelId="{A38EAAC1-EB08-4100-8BA9-D93AB725BDC4}" type="pres">
      <dgm:prSet presAssocID="{B57AAFB7-9F0B-42EA-B99A-D0128420B2D3}" presName="Name37" presStyleLbl="parChTrans1D3" presStyleIdx="10" presStyleCnt="11"/>
      <dgm:spPr/>
    </dgm:pt>
    <dgm:pt modelId="{D1563C1B-670D-48D1-8A00-D97CC935F858}" type="pres">
      <dgm:prSet presAssocID="{32651580-88D3-4620-A790-6F7145B6103F}" presName="hierRoot2" presStyleCnt="0">
        <dgm:presLayoutVars>
          <dgm:hierBranch val="init"/>
        </dgm:presLayoutVars>
      </dgm:prSet>
      <dgm:spPr/>
    </dgm:pt>
    <dgm:pt modelId="{9BA7E6F6-4725-4560-8D43-79B991E02386}" type="pres">
      <dgm:prSet presAssocID="{32651580-88D3-4620-A790-6F7145B6103F}" presName="rootComposite" presStyleCnt="0"/>
      <dgm:spPr/>
    </dgm:pt>
    <dgm:pt modelId="{6C3AD91B-3591-4071-B856-0AA814F6F29D}" type="pres">
      <dgm:prSet presAssocID="{32651580-88D3-4620-A790-6F7145B6103F}" presName="rootText" presStyleLbl="node3" presStyleIdx="10" presStyleCnt="11" custScaleX="94408" custScaleY="389023" custLinFactX="-47494" custLinFactY="100000" custLinFactNeighborX="-100000" custLinFactNeighborY="108172">
        <dgm:presLayoutVars>
          <dgm:chPref val="3"/>
        </dgm:presLayoutVars>
      </dgm:prSet>
      <dgm:spPr/>
    </dgm:pt>
    <dgm:pt modelId="{C9638D52-B042-4A57-A3F0-51F20ABC1B5A}" type="pres">
      <dgm:prSet presAssocID="{32651580-88D3-4620-A790-6F7145B6103F}" presName="rootConnector" presStyleLbl="node3" presStyleIdx="10" presStyleCnt="11"/>
      <dgm:spPr/>
    </dgm:pt>
    <dgm:pt modelId="{1AA181A4-1B93-4EBB-9055-CB739918ED8B}" type="pres">
      <dgm:prSet presAssocID="{32651580-88D3-4620-A790-6F7145B6103F}" presName="hierChild4" presStyleCnt="0"/>
      <dgm:spPr/>
    </dgm:pt>
    <dgm:pt modelId="{625412F8-890E-40E7-9659-920F7AE3FB78}" type="pres">
      <dgm:prSet presAssocID="{32651580-88D3-4620-A790-6F7145B6103F}" presName="hierChild5" presStyleCnt="0"/>
      <dgm:spPr/>
    </dgm:pt>
    <dgm:pt modelId="{56D03710-F66B-49A8-AC5A-96101C170D37}" type="pres">
      <dgm:prSet presAssocID="{6AD50731-2D7F-4839-A143-50A75BFD028D}" presName="hierChild5" presStyleCnt="0"/>
      <dgm:spPr/>
    </dgm:pt>
    <dgm:pt modelId="{61227850-07A3-409A-AF45-D9905A156009}" type="pres">
      <dgm:prSet presAssocID="{31B64511-04D5-4790-B9F9-79681BA37919}" presName="hierChild3" presStyleCnt="0"/>
      <dgm:spPr/>
    </dgm:pt>
    <dgm:pt modelId="{92DB8F85-BC63-4CF0-8A4E-61BC02188AD5}" type="pres">
      <dgm:prSet presAssocID="{B08F801A-3B65-4BF3-91B4-F657F69599FA}" presName="Name111" presStyleLbl="parChTrans1D2" presStyleIdx="10" presStyleCnt="11"/>
      <dgm:spPr/>
    </dgm:pt>
    <dgm:pt modelId="{72AA76D4-CC5F-43CD-B55E-D4F717701C4E}" type="pres">
      <dgm:prSet presAssocID="{63A3C1F7-8A29-45AD-97D3-5B966DACDD93}" presName="hierRoot3" presStyleCnt="0">
        <dgm:presLayoutVars>
          <dgm:hierBranch val="init"/>
        </dgm:presLayoutVars>
      </dgm:prSet>
      <dgm:spPr/>
    </dgm:pt>
    <dgm:pt modelId="{F0D7BB67-FC66-43C6-B0D3-FD7CF83687AA}" type="pres">
      <dgm:prSet presAssocID="{63A3C1F7-8A29-45AD-97D3-5B966DACDD93}" presName="rootComposite3" presStyleCnt="0"/>
      <dgm:spPr/>
    </dgm:pt>
    <dgm:pt modelId="{F315DC6F-3D3D-45A6-A70A-F9F8024A53BB}" type="pres">
      <dgm:prSet presAssocID="{63A3C1F7-8A29-45AD-97D3-5B966DACDD93}" presName="rootText3" presStyleLbl="asst1" presStyleIdx="2" presStyleCnt="3" custScaleX="123892" custLinFactNeighborX="-44317" custLinFactNeighborY="32443">
        <dgm:presLayoutVars>
          <dgm:chPref val="3"/>
        </dgm:presLayoutVars>
      </dgm:prSet>
      <dgm:spPr/>
    </dgm:pt>
    <dgm:pt modelId="{7680AC22-9009-473F-89C0-D74B3EA38A5B}" type="pres">
      <dgm:prSet presAssocID="{63A3C1F7-8A29-45AD-97D3-5B966DACDD93}" presName="rootConnector3" presStyleLbl="asst1" presStyleIdx="2" presStyleCnt="3"/>
      <dgm:spPr/>
    </dgm:pt>
    <dgm:pt modelId="{507DE1CB-6A77-4E4B-9672-E1610AACED99}" type="pres">
      <dgm:prSet presAssocID="{63A3C1F7-8A29-45AD-97D3-5B966DACDD93}" presName="hierChild6" presStyleCnt="0"/>
      <dgm:spPr/>
    </dgm:pt>
    <dgm:pt modelId="{0E2B072A-8CDB-48E7-8DFF-105940C10683}" type="pres">
      <dgm:prSet presAssocID="{63A3C1F7-8A29-45AD-97D3-5B966DACDD93}" presName="hierChild7" presStyleCnt="0"/>
      <dgm:spPr/>
    </dgm:pt>
  </dgm:ptLst>
  <dgm:cxnLst>
    <dgm:cxn modelId="{3ACEA602-9CBF-458D-8984-C834B96C858F}" type="presOf" srcId="{9DD9426D-0B0B-4245-81A1-3BB9AC6674FF}" destId="{8C30311C-3E09-49F0-A3C5-D9D6D616429A}" srcOrd="0" destOrd="0" presId="urn:microsoft.com/office/officeart/2005/8/layout/orgChart1"/>
    <dgm:cxn modelId="{95FE6F04-2418-457A-B2F2-F90304472595}" srcId="{50D27FC0-7A78-4A2F-951D-BD51D983EDE3}" destId="{E9BF804B-1B2B-49EF-BA21-3A902DBAC5AB}" srcOrd="0" destOrd="0" parTransId="{CB149A38-8005-47D7-A4B1-34C50D7BE307}" sibTransId="{8A39C50A-089B-4976-978F-460C116AEDFF}"/>
    <dgm:cxn modelId="{A4532905-980C-48A0-91F1-5D53294F3E98}" type="presOf" srcId="{AC295FB1-F097-44E7-8F1A-1F72841E358F}" destId="{D1D47087-607B-4DF6-9B9A-C39963DF3F03}" srcOrd="0" destOrd="0" presId="urn:microsoft.com/office/officeart/2005/8/layout/orgChart1"/>
    <dgm:cxn modelId="{01502E06-22D9-4E56-8254-62CB51723EDB}" type="presOf" srcId="{378A7FE2-EAD7-489E-BAE2-B675EB5EB28B}" destId="{967D88C4-E73B-4F50-82CE-E459180A42E3}" srcOrd="1" destOrd="0" presId="urn:microsoft.com/office/officeart/2005/8/layout/orgChart1"/>
    <dgm:cxn modelId="{DB7A9306-7E5F-4EE4-80E6-51E1AD6F4438}" type="presOf" srcId="{31B64511-04D5-4790-B9F9-79681BA37919}" destId="{DD5E8524-96D9-47BF-954D-BE387E709B7C}" srcOrd="0" destOrd="0" presId="urn:microsoft.com/office/officeart/2005/8/layout/orgChart1"/>
    <dgm:cxn modelId="{29F71F07-F074-4BDA-8D0E-2020F50AB800}" type="presOf" srcId="{582564F3-092E-476D-8258-DA78590A83D5}" destId="{0089C777-6BAA-41D8-A4AC-F80EF0848FD2}" srcOrd="1" destOrd="0" presId="urn:microsoft.com/office/officeart/2005/8/layout/orgChart1"/>
    <dgm:cxn modelId="{B0026808-B7C1-40B3-8E45-E682E1C85BC3}" type="presOf" srcId="{DB4F4FEA-A1AD-4A27-B6B4-CCEAA4F8394E}" destId="{B5795924-7D1C-4A42-BD5D-22C0819AD7B6}" srcOrd="0" destOrd="0" presId="urn:microsoft.com/office/officeart/2005/8/layout/orgChart1"/>
    <dgm:cxn modelId="{241B070A-283B-4018-9835-D344DF6C57ED}" type="presOf" srcId="{76D40EED-CCB6-4AB3-837B-D5E69C51DBD1}" destId="{4D7529EE-C8EC-4FF9-AEF5-43B7DC839C1E}" srcOrd="0" destOrd="0" presId="urn:microsoft.com/office/officeart/2005/8/layout/orgChart1"/>
    <dgm:cxn modelId="{6D8B3E0A-4A1C-4376-B302-F3F453CE4AEC}" srcId="{F2645B4A-D4D0-41BF-A65C-4A1DEF670FE1}" destId="{4BB6E77E-F9E0-4BD8-98F2-D8AFD6116C25}" srcOrd="0" destOrd="0" parTransId="{35DA085A-3D8A-4D16-A109-613144498560}" sibTransId="{43A9C3E1-54A5-47CE-9337-CF550130A087}"/>
    <dgm:cxn modelId="{C128A10A-1128-4820-9E6B-A72DAE02D9B1}" type="presOf" srcId="{A9052C20-A95F-493D-821F-F0FF31F28649}" destId="{EEE292B4-E9D2-4DD3-8663-E928FF01052C}" srcOrd="0" destOrd="0" presId="urn:microsoft.com/office/officeart/2005/8/layout/orgChart1"/>
    <dgm:cxn modelId="{CE7E560B-7FBB-4660-9833-A4C299906113}" type="presOf" srcId="{C0559026-17ED-4230-90FD-0C3921A60E53}" destId="{B17C48A0-5D18-4B3F-917C-322E323C9695}" srcOrd="0" destOrd="0" presId="urn:microsoft.com/office/officeart/2005/8/layout/orgChart1"/>
    <dgm:cxn modelId="{7332FC0B-344D-4233-8C9B-A47407BC18A9}" type="presOf" srcId="{B7171B97-DF8E-4FF9-813A-98F4A1414916}" destId="{412EA48C-C8F9-4E1C-8F07-507E6338DDBA}" srcOrd="0" destOrd="0" presId="urn:microsoft.com/office/officeart/2005/8/layout/orgChart1"/>
    <dgm:cxn modelId="{401A580E-9BBA-4989-BF39-BC87F368E4CF}" type="presOf" srcId="{63A3C1F7-8A29-45AD-97D3-5B966DACDD93}" destId="{7680AC22-9009-473F-89C0-D74B3EA38A5B}" srcOrd="1" destOrd="0" presId="urn:microsoft.com/office/officeart/2005/8/layout/orgChart1"/>
    <dgm:cxn modelId="{2987CC0E-F672-4F33-B227-A61418487998}" type="presOf" srcId="{32651580-88D3-4620-A790-6F7145B6103F}" destId="{C9638D52-B042-4A57-A3F0-51F20ABC1B5A}" srcOrd="1" destOrd="0" presId="urn:microsoft.com/office/officeart/2005/8/layout/orgChart1"/>
    <dgm:cxn modelId="{B39EEC0F-E886-4764-B489-F6C968ACD1C1}" type="presOf" srcId="{88B4D91D-9EA0-4200-9381-6285DB924623}" destId="{D0A9C43C-672D-487D-8A01-469FCC88928C}" srcOrd="0" destOrd="0" presId="urn:microsoft.com/office/officeart/2005/8/layout/orgChart1"/>
    <dgm:cxn modelId="{DFEADC10-478F-4E62-9224-51D9218628D3}" type="presOf" srcId="{6AD50731-2D7F-4839-A143-50A75BFD028D}" destId="{183FA7B7-1D03-46E5-A46A-82B5305FF357}" srcOrd="0" destOrd="0" presId="urn:microsoft.com/office/officeart/2005/8/layout/orgChart1"/>
    <dgm:cxn modelId="{C3DC3811-5461-48D4-9A00-B0F2E71254E8}" type="presOf" srcId="{49D84E6E-0822-438D-B92C-6C4EA2B13B15}" destId="{3FD237B3-852A-4F36-99CD-E5CC14CCDB2C}" srcOrd="0" destOrd="0" presId="urn:microsoft.com/office/officeart/2005/8/layout/orgChart1"/>
    <dgm:cxn modelId="{3EAEE013-B1B2-4F4F-BDA1-FD5B87FBABD8}" type="presOf" srcId="{5B9B1FB8-7149-4A0B-989D-20EA26D2DF34}" destId="{BBD6747E-9B87-43F1-9ACB-8DB4D201212F}" srcOrd="0" destOrd="0" presId="urn:microsoft.com/office/officeart/2005/8/layout/orgChart1"/>
    <dgm:cxn modelId="{F3E53514-8DA0-47A9-A467-47585F829D4E}" srcId="{F4B5D724-2750-4707-BDA4-50824C2658DE}" destId="{50863B8B-4BEC-4B55-85E2-F5A0463CE75B}" srcOrd="0" destOrd="0" parTransId="{76D40EED-CCB6-4AB3-837B-D5E69C51DBD1}" sibTransId="{2A6DE131-6DA7-4792-A3EC-ADB1282DD746}"/>
    <dgm:cxn modelId="{FC32C817-4648-4971-9BE9-77F8630FD9D3}" type="presOf" srcId="{62A65C49-E3E8-4696-8F1C-4A3084DA855C}" destId="{0BB26FAF-D352-438B-949B-927CBB577A9A}" srcOrd="0" destOrd="0" presId="urn:microsoft.com/office/officeart/2005/8/layout/orgChart1"/>
    <dgm:cxn modelId="{5B2B5618-E518-47DC-9293-6B11DFCD04DF}" type="presOf" srcId="{79824C47-A2B6-4DDB-861D-98DB8F3FC2B6}" destId="{19D6EF00-00E5-49CB-81EF-1D563175772F}" srcOrd="0" destOrd="0" presId="urn:microsoft.com/office/officeart/2005/8/layout/orgChart1"/>
    <dgm:cxn modelId="{C20BC218-34A1-47C4-AC20-BDE82F036D5C}" type="presOf" srcId="{B57AAFB7-9F0B-42EA-B99A-D0128420B2D3}" destId="{A38EAAC1-EB08-4100-8BA9-D93AB725BDC4}" srcOrd="0" destOrd="0" presId="urn:microsoft.com/office/officeart/2005/8/layout/orgChart1"/>
    <dgm:cxn modelId="{1A709119-DCFD-4506-95C8-A63E3731C76A}" type="presOf" srcId="{0CE94AA4-0E5C-4C66-BAAC-892F3949E294}" destId="{B722DCBD-B52D-4134-94C7-7299A0207BE6}" srcOrd="0" destOrd="0" presId="urn:microsoft.com/office/officeart/2005/8/layout/orgChart1"/>
    <dgm:cxn modelId="{7B64231B-735B-49C5-9DE0-D4E3A93CBECA}" srcId="{E0296891-578C-4F3A-8329-AF438A3AC78F}" destId="{AC295FB1-F097-44E7-8F1A-1F72841E358F}" srcOrd="0" destOrd="0" parTransId="{5D39A488-6B52-45E0-85C8-7651EC128C44}" sibTransId="{EA8CA0BF-8311-43A9-A01C-CF3DBBD142C5}"/>
    <dgm:cxn modelId="{A1CEFC1D-C562-48FF-9B3A-4B80CCEAA8B5}" type="presOf" srcId="{769433FF-D1CD-4C77-9BA6-5A40E17E35C8}" destId="{C542414E-0655-459B-8958-520B27228746}" srcOrd="0" destOrd="0" presId="urn:microsoft.com/office/officeart/2005/8/layout/orgChart1"/>
    <dgm:cxn modelId="{DF09091E-B959-429F-BC83-7754BBF2E3AC}" type="presOf" srcId="{E9EEEF04-EC39-40BD-8B13-8C194D31A24F}" destId="{C1F85BF3-8532-458B-BF7C-BF04FEE43175}" srcOrd="1" destOrd="0" presId="urn:microsoft.com/office/officeart/2005/8/layout/orgChart1"/>
    <dgm:cxn modelId="{4359151E-D160-4A52-BE9D-9A2E7D0CC89A}" type="presOf" srcId="{32651580-88D3-4620-A790-6F7145B6103F}" destId="{6C3AD91B-3591-4071-B856-0AA814F6F29D}" srcOrd="0" destOrd="0" presId="urn:microsoft.com/office/officeart/2005/8/layout/orgChart1"/>
    <dgm:cxn modelId="{508B861E-1C04-4E5D-877C-119FC660C09E}" srcId="{FBD288CE-698B-4A11-8497-C6AEF6D349DB}" destId="{DB4F4FEA-A1AD-4A27-B6B4-CCEAA4F8394E}" srcOrd="3" destOrd="0" parTransId="{E107F38A-ADFF-461D-84A7-B128BE5C1215}" sibTransId="{8FAC2705-0E7B-4949-A6AF-8B5378190949}"/>
    <dgm:cxn modelId="{E19DAF21-EF0F-475D-BC72-FFF854E8C48A}" srcId="{C73E133E-902A-4EB5-BC65-611DB74FA671}" destId="{582564F3-092E-476D-8258-DA78590A83D5}" srcOrd="0" destOrd="0" parTransId="{B484BB5B-0AF5-48DC-9417-83FFA964D6F2}" sibTransId="{9DBB1B88-D7B6-4A93-9CB0-C20FD0602852}"/>
    <dgm:cxn modelId="{6625E623-3230-4538-BDE2-2FFA4E1380F4}" type="presOf" srcId="{16B94004-88A4-46E8-AA22-70D8847E154D}" destId="{3C7D68E1-BD6D-4189-A1E6-7DFB24E821B0}" srcOrd="0" destOrd="0" presId="urn:microsoft.com/office/officeart/2005/8/layout/orgChart1"/>
    <dgm:cxn modelId="{0C8FE024-538C-4CF8-9C5F-CE51A732EBAA}" type="presOf" srcId="{50863B8B-4BEC-4B55-85E2-F5A0463CE75B}" destId="{72B20C70-C44C-4D7F-A90B-3850A457E87D}" srcOrd="0" destOrd="0" presId="urn:microsoft.com/office/officeart/2005/8/layout/orgChart1"/>
    <dgm:cxn modelId="{C45FC72A-70D0-496A-A932-39A6056D39BA}" type="presOf" srcId="{4BB6E77E-F9E0-4BD8-98F2-D8AFD6116C25}" destId="{54E71409-74FF-447E-9774-D98316137782}" srcOrd="0" destOrd="0" presId="urn:microsoft.com/office/officeart/2005/8/layout/orgChart1"/>
    <dgm:cxn modelId="{F9819B34-DE48-4353-9A25-251EC24D95BA}" srcId="{378A7FE2-EAD7-489E-BAE2-B675EB5EB28B}" destId="{9CB65175-45F9-43A0-B97A-686952E7FB60}" srcOrd="0" destOrd="0" parTransId="{9DD9426D-0B0B-4245-81A1-3BB9AC6674FF}" sibTransId="{7F012410-393B-4408-8240-780EF083E9F6}"/>
    <dgm:cxn modelId="{69212436-131B-415B-AAE0-10016788FB59}" type="presOf" srcId="{C21DBDAE-CDF7-4232-A1ED-E01DCDFC9918}" destId="{68FDA6C4-B2B4-4EAD-938B-FC8B3ACB61EF}" srcOrd="0" destOrd="0" presId="urn:microsoft.com/office/officeart/2005/8/layout/orgChart1"/>
    <dgm:cxn modelId="{046A5B3A-B652-491C-A719-8DE5BE9D52B3}" type="presOf" srcId="{502F2C1E-7BDF-4D5C-B21B-24EA6A7608AE}" destId="{56F49679-C079-431D-8837-11A0BFE169B7}" srcOrd="0" destOrd="0" presId="urn:microsoft.com/office/officeart/2005/8/layout/orgChart1"/>
    <dgm:cxn modelId="{CD78873A-F7D3-4E88-B0FE-F06B4551326B}" type="presOf" srcId="{DB9A015B-D6DB-4056-B398-46CC24250A6A}" destId="{BDCD5778-3BA6-4D1A-8C74-BE4A7C1EEC12}" srcOrd="0" destOrd="0" presId="urn:microsoft.com/office/officeart/2005/8/layout/orgChart1"/>
    <dgm:cxn modelId="{24BD143C-2E39-4780-B60F-96264FB034A0}" type="presOf" srcId="{F2645B4A-D4D0-41BF-A65C-4A1DEF670FE1}" destId="{F49B6332-F95E-47D0-81D3-2D3FDC0278F1}" srcOrd="1" destOrd="0" presId="urn:microsoft.com/office/officeart/2005/8/layout/orgChart1"/>
    <dgm:cxn modelId="{1287383D-DF83-4173-9D0A-146A7CD9EA93}" type="presOf" srcId="{63A3C1F7-8A29-45AD-97D3-5B966DACDD93}" destId="{F315DC6F-3D3D-45A6-A70A-F9F8024A53BB}" srcOrd="0" destOrd="0" presId="urn:microsoft.com/office/officeart/2005/8/layout/orgChart1"/>
    <dgm:cxn modelId="{9121993E-C996-4496-89D5-E8524847B2E5}" srcId="{FBD288CE-698B-4A11-8497-C6AEF6D349DB}" destId="{A9052C20-A95F-493D-821F-F0FF31F28649}" srcOrd="0" destOrd="0" parTransId="{29C5145E-A47F-4FD4-B346-C22BE87E588D}" sibTransId="{1ACCF869-EC69-4D5D-AF9F-19217B6EEBFD}"/>
    <dgm:cxn modelId="{9878253F-C288-4106-B954-A794F318F188}" type="presOf" srcId="{502F2C1E-7BDF-4D5C-B21B-24EA6A7608AE}" destId="{B22CF241-F526-4CFB-8470-A423384DC238}" srcOrd="1" destOrd="0" presId="urn:microsoft.com/office/officeart/2005/8/layout/orgChart1"/>
    <dgm:cxn modelId="{726ADA3F-E4B9-48CB-8238-E35D6B085835}" type="presOf" srcId="{2DA9725F-0A3F-43FF-809B-9AC3B2A4C744}" destId="{70B7B39C-2EB2-42BB-880E-25E7E7387B00}" srcOrd="0" destOrd="0" presId="urn:microsoft.com/office/officeart/2005/8/layout/orgChart1"/>
    <dgm:cxn modelId="{D720FC3F-903B-472E-A107-1F05E2F466AC}" type="presOf" srcId="{5D39A488-6B52-45E0-85C8-7651EC128C44}" destId="{39E3E205-670C-4297-A91B-E34BB681A21C}" srcOrd="0" destOrd="0" presId="urn:microsoft.com/office/officeart/2005/8/layout/orgChart1"/>
    <dgm:cxn modelId="{E88B9C5C-E639-41BD-85FF-DC24DD03D26A}" srcId="{FBD288CE-698B-4A11-8497-C6AEF6D349DB}" destId="{5B9B1FB8-7149-4A0B-989D-20EA26D2DF34}" srcOrd="2" destOrd="0" parTransId="{49D84E6E-0822-438D-B92C-6C4EA2B13B15}" sibTransId="{AEE4DDE7-F2B9-4F92-A673-A7608510553C}"/>
    <dgm:cxn modelId="{D4FEF45C-66E7-49AD-934A-D69585144624}" type="presOf" srcId="{31B64511-04D5-4790-B9F9-79681BA37919}" destId="{6EBC2F6F-D8A7-4C88-B057-BD49278E26E2}" srcOrd="1" destOrd="0" presId="urn:microsoft.com/office/officeart/2005/8/layout/orgChart1"/>
    <dgm:cxn modelId="{DB317842-A457-4746-90F6-20EA8983EB43}" type="presOf" srcId="{1F315A27-B052-4E53-8844-3936D2B66459}" destId="{C5878001-7F0B-4F27-A587-A040E622004D}" srcOrd="1" destOrd="0" presId="urn:microsoft.com/office/officeart/2005/8/layout/orgChart1"/>
    <dgm:cxn modelId="{D6BBDB43-34EB-4259-8B9A-24A51C059932}" srcId="{378A7FE2-EAD7-489E-BAE2-B675EB5EB28B}" destId="{55227433-6391-4699-ADFC-C9A640ACC952}" srcOrd="2" destOrd="0" parTransId="{FA416982-9D70-4A2D-9B9D-90826A85C780}" sibTransId="{0389971F-78CB-472F-9812-D12D3E5CA422}"/>
    <dgm:cxn modelId="{5E814E65-4A7B-43B7-920F-2A43C3EB3AA4}" type="presOf" srcId="{F4B5D724-2750-4707-BDA4-50824C2658DE}" destId="{6AEF5D1B-7840-4BCE-B9D2-4986FFB594F1}" srcOrd="0" destOrd="0" presId="urn:microsoft.com/office/officeart/2005/8/layout/orgChart1"/>
    <dgm:cxn modelId="{D2AB7745-4F10-492E-90FF-E0ACE4E6A8F5}" srcId="{FBD288CE-698B-4A11-8497-C6AEF6D349DB}" destId="{F2645B4A-D4D0-41BF-A65C-4A1DEF670FE1}" srcOrd="1" destOrd="0" parTransId="{96D9B001-303B-4F39-8F9C-E45D3BE9F23A}" sibTransId="{53801376-59F4-4A09-9A49-D3FF0C61293C}"/>
    <dgm:cxn modelId="{E17B3E66-491B-4E62-8608-FE353604B289}" type="presOf" srcId="{61A4B2B2-1CD5-4D29-A234-417E2083F16E}" destId="{4D615499-5BFE-4413-ACBE-78C2624D888F}" srcOrd="0" destOrd="0" presId="urn:microsoft.com/office/officeart/2005/8/layout/orgChart1"/>
    <dgm:cxn modelId="{F2831B68-D47D-4E7C-A411-6C1D8ADC2290}" type="presOf" srcId="{C73E133E-902A-4EB5-BC65-611DB74FA671}" destId="{C28A07CD-D95F-458C-A482-B4DDE93AB3DC}" srcOrd="0" destOrd="0" presId="urn:microsoft.com/office/officeart/2005/8/layout/orgChart1"/>
    <dgm:cxn modelId="{7E994448-BCA1-492F-A1CC-0DD4D521455B}" type="presOf" srcId="{55227433-6391-4699-ADFC-C9A640ACC952}" destId="{2A537CA2-B552-472F-A9DA-DA6B246BE678}" srcOrd="0" destOrd="0" presId="urn:microsoft.com/office/officeart/2005/8/layout/orgChart1"/>
    <dgm:cxn modelId="{758E194D-AA48-4EDC-8F1A-261913162183}" type="presOf" srcId="{378A7FE2-EAD7-489E-BAE2-B675EB5EB28B}" destId="{77787E9D-C7A6-45D3-B483-E6571A03A3B7}" srcOrd="0" destOrd="0" presId="urn:microsoft.com/office/officeart/2005/8/layout/orgChart1"/>
    <dgm:cxn modelId="{BE07FE6D-ED2A-4A24-B36E-AAE9A799A5CC}" type="presOf" srcId="{35DA085A-3D8A-4D16-A109-613144498560}" destId="{B29DF4F3-C3DC-4800-BF9C-1D115D9DBC30}" srcOrd="0" destOrd="0" presId="urn:microsoft.com/office/officeart/2005/8/layout/orgChart1"/>
    <dgm:cxn modelId="{F8A40C4F-013C-45AD-84BB-3D857605C28E}" type="presOf" srcId="{FF6C0503-8ACE-4915-8B0D-53C6C69FB2E3}" destId="{CE361315-2418-4233-87B6-CA3E731BD05E}" srcOrd="0" destOrd="0" presId="urn:microsoft.com/office/officeart/2005/8/layout/orgChart1"/>
    <dgm:cxn modelId="{882FF270-6E23-49EB-B10E-C4514E8CD690}" type="presOf" srcId="{E9EEEF04-EC39-40BD-8B13-8C194D31A24F}" destId="{925D1466-29E2-46A7-B7A7-A3E4DFF6AC2A}" srcOrd="0" destOrd="0" presId="urn:microsoft.com/office/officeart/2005/8/layout/orgChart1"/>
    <dgm:cxn modelId="{AC282D71-779C-4408-8B44-D6DE30F21B04}" type="presOf" srcId="{B484BB5B-0AF5-48DC-9417-83FFA964D6F2}" destId="{C830257E-FFE7-46F7-8EF2-EF652CB0EA0E}" srcOrd="0" destOrd="0" presId="urn:microsoft.com/office/officeart/2005/8/layout/orgChart1"/>
    <dgm:cxn modelId="{E66A4F51-C37B-44AF-A143-590DCCC6D2BA}" srcId="{31B64511-04D5-4790-B9F9-79681BA37919}" destId="{2DA9725F-0A3F-43FF-809B-9AC3B2A4C744}" srcOrd="2" destOrd="0" parTransId="{B7171B97-DF8E-4FF9-813A-98F4A1414916}" sibTransId="{D3A30E54-0DC0-4CD8-8DCE-0938893DC304}"/>
    <dgm:cxn modelId="{8FE7AE71-5787-4544-8A91-0E8DF31316B7}" srcId="{6AD50731-2D7F-4839-A143-50A75BFD028D}" destId="{32651580-88D3-4620-A790-6F7145B6103F}" srcOrd="0" destOrd="0" parTransId="{B57AAFB7-9F0B-42EA-B99A-D0128420B2D3}" sibTransId="{E52ED1A9-9C36-4371-8421-9CB6D69A7F25}"/>
    <dgm:cxn modelId="{5C5E1272-AF41-4DEC-8EFF-11373E81BB2A}" srcId="{31B64511-04D5-4790-B9F9-79681BA37919}" destId="{6AD50731-2D7F-4839-A143-50A75BFD028D}" srcOrd="4" destOrd="0" parTransId="{C21DBDAE-CDF7-4232-A1ED-E01DCDFC9918}" sibTransId="{9CF1DA03-3EEC-402C-AC49-28DB754EC818}"/>
    <dgm:cxn modelId="{8A566652-9314-42E9-858C-F93E3817F4BF}" srcId="{31B64511-04D5-4790-B9F9-79681BA37919}" destId="{F4B5D724-2750-4707-BDA4-50824C2658DE}" srcOrd="3" destOrd="0" parTransId="{76FA76A3-C984-46A8-8427-1653287BAB40}" sibTransId="{385C33F1-50BB-4CA1-BE4F-F21F82E1D055}"/>
    <dgm:cxn modelId="{DA524057-8C22-4515-9E84-EED0B5B52823}" type="presOf" srcId="{F2645B4A-D4D0-41BF-A65C-4A1DEF670FE1}" destId="{8DF005BF-28AA-4FA3-B0C3-434A06056695}" srcOrd="0" destOrd="0" presId="urn:microsoft.com/office/officeart/2005/8/layout/orgChart1"/>
    <dgm:cxn modelId="{16CEEB77-9592-474F-A996-4C982B1DFE66}" type="presOf" srcId="{61A4B2B2-1CD5-4D29-A234-417E2083F16E}" destId="{BAB9FB4C-1B8E-4F7F-A071-9CE297F845B7}" srcOrd="1" destOrd="0" presId="urn:microsoft.com/office/officeart/2005/8/layout/orgChart1"/>
    <dgm:cxn modelId="{B527A77A-EA6F-401B-91BF-48E5F51CC78F}" srcId="{31B64511-04D5-4790-B9F9-79681BA37919}" destId="{502F2C1E-7BDF-4D5C-B21B-24EA6A7608AE}" srcOrd="1" destOrd="0" parTransId="{072B6900-8B0B-4196-8A6C-F0902440CE19}" sibTransId="{DE0E13CE-AE0D-49C7-A269-96CF6930C69C}"/>
    <dgm:cxn modelId="{DA34867C-3587-44ED-A230-583236C11C59}" type="presOf" srcId="{2DA9725F-0A3F-43FF-809B-9AC3B2A4C744}" destId="{3F069991-AE45-4EFA-8A72-172B4854DEEE}" srcOrd="1" destOrd="0" presId="urn:microsoft.com/office/officeart/2005/8/layout/orgChart1"/>
    <dgm:cxn modelId="{F6C18B7D-10DD-436A-A908-12584C6E6676}" type="presOf" srcId="{8645EC17-4BB0-41C2-97CC-3A4C3DAB6AE5}" destId="{63A5D218-7BB3-4F57-AC23-51B171764A6D}" srcOrd="0" destOrd="0" presId="urn:microsoft.com/office/officeart/2005/8/layout/orgChart1"/>
    <dgm:cxn modelId="{2BA80081-1258-4301-BF3E-CF37465EB65C}" type="presOf" srcId="{E9BF804B-1B2B-49EF-BA21-3A902DBAC5AB}" destId="{B12D50F8-5887-44DB-8CEE-77EE4F00D550}" srcOrd="0" destOrd="0" presId="urn:microsoft.com/office/officeart/2005/8/layout/orgChart1"/>
    <dgm:cxn modelId="{806F6C81-BD33-4719-84A2-BF6B5545DF2C}" srcId="{378A7FE2-EAD7-489E-BAE2-B675EB5EB28B}" destId="{E0296891-578C-4F3A-8329-AF438A3AC78F}" srcOrd="3" destOrd="0" parTransId="{C0559026-17ED-4230-90FD-0C3921A60E53}" sibTransId="{6ED4DE58-7E50-4E59-B63C-B287CF545818}"/>
    <dgm:cxn modelId="{91970282-22B6-4A7B-8B8C-716254CE5186}" srcId="{16B94004-88A4-46E8-AA22-70D8847E154D}" destId="{C73E133E-902A-4EB5-BC65-611DB74FA671}" srcOrd="0" destOrd="0" parTransId="{13FEAB97-0EBA-46C4-829E-0D2C697E5A07}" sibTransId="{4BDFA35B-43C8-47E4-9C9B-B3751CF6D5A4}"/>
    <dgm:cxn modelId="{348B0089-0716-49A8-9FC7-2D6997DF9986}" type="presOf" srcId="{4BB6E77E-F9E0-4BD8-98F2-D8AFD6116C25}" destId="{3EA4C69B-FAC2-4765-A6F6-8F61BE46676D}" srcOrd="1" destOrd="0" presId="urn:microsoft.com/office/officeart/2005/8/layout/orgChart1"/>
    <dgm:cxn modelId="{DC12938C-A463-4514-A643-DEF0C7293E82}" srcId="{5B9B1FB8-7149-4A0B-989D-20EA26D2DF34}" destId="{4E74DE01-6131-4F15-B6FA-D75ABB2F1987}" srcOrd="0" destOrd="0" parTransId="{769433FF-D1CD-4C77-9BA6-5A40E17E35C8}" sibTransId="{98BD95B6-69E6-4E8A-971F-1937745CB33B}"/>
    <dgm:cxn modelId="{CB4F3F95-6CFC-4AAC-84E8-B5FBFB33496C}" srcId="{2DA9725F-0A3F-43FF-809B-9AC3B2A4C744}" destId="{BE46C174-95CB-4133-B5F0-28B7124C9782}" srcOrd="0" destOrd="0" parTransId="{FF6C0503-8ACE-4915-8B0D-53C6C69FB2E3}" sibTransId="{6224810A-88B8-44DC-8BE3-632CC7C23034}"/>
    <dgm:cxn modelId="{4B60F995-A6C9-4E77-A5BC-67D51C85C99D}" type="presOf" srcId="{1F315A27-B052-4E53-8844-3936D2B66459}" destId="{6AAA18A0-88E2-40F5-9E6A-533E20C14B83}" srcOrd="0" destOrd="0" presId="urn:microsoft.com/office/officeart/2005/8/layout/orgChart1"/>
    <dgm:cxn modelId="{5CB67997-FE4F-4A64-8149-6DAE6CCB6FC5}" type="presOf" srcId="{C73E133E-902A-4EB5-BC65-611DB74FA671}" destId="{196006FC-F31B-4D74-9643-B1A2A70CCE78}" srcOrd="1" destOrd="0" presId="urn:microsoft.com/office/officeart/2005/8/layout/orgChart1"/>
    <dgm:cxn modelId="{8BD7B298-B04B-4290-B375-5DCA16A04DE5}" srcId="{502F2C1E-7BDF-4D5C-B21B-24EA6A7608AE}" destId="{61A4B2B2-1CD5-4D29-A234-417E2083F16E}" srcOrd="0" destOrd="0" parTransId="{62A65C49-E3E8-4696-8F1C-4A3084DA855C}" sibTransId="{E47A0CE9-6955-4BE3-94C6-5D905AA85A28}"/>
    <dgm:cxn modelId="{69ACA699-FCE9-45E3-8562-7B1F8B5FEDDA}" type="presOf" srcId="{FBD288CE-698B-4A11-8497-C6AEF6D349DB}" destId="{583A5A4B-6FF4-4612-B3EE-EBA1E62AAFDC}" srcOrd="1" destOrd="0" presId="urn:microsoft.com/office/officeart/2005/8/layout/orgChart1"/>
    <dgm:cxn modelId="{6221729A-DD8F-4C18-8F7D-A5B5DC5EBC12}" type="presOf" srcId="{BE46C174-95CB-4133-B5F0-28B7124C9782}" destId="{0395030C-9AD2-4EDF-9D61-278650B9B788}" srcOrd="1" destOrd="0" presId="urn:microsoft.com/office/officeart/2005/8/layout/orgChart1"/>
    <dgm:cxn modelId="{40590D9C-7325-438A-8A84-D063D2AFAF42}" type="presOf" srcId="{CB149A38-8005-47D7-A4B1-34C50D7BE307}" destId="{38FC9EBF-5D93-4DD5-B0E3-D95386D79D44}" srcOrd="0" destOrd="0" presId="urn:microsoft.com/office/officeart/2005/8/layout/orgChart1"/>
    <dgm:cxn modelId="{4D01659C-7BCA-46B6-83E5-C29DA7164F71}" type="presOf" srcId="{76FA76A3-C984-46A8-8427-1653287BAB40}" destId="{17DBC7D1-048F-4259-BF80-2CDD1FCD69BB}" srcOrd="0" destOrd="0" presId="urn:microsoft.com/office/officeart/2005/8/layout/orgChart1"/>
    <dgm:cxn modelId="{6107D9A3-8EDA-420F-9924-B8E9189C1DBB}" type="presOf" srcId="{50D27FC0-7A78-4A2F-951D-BD51D983EDE3}" destId="{D77314AE-0B93-472E-90FB-C9F974915FAB}" srcOrd="0" destOrd="0" presId="urn:microsoft.com/office/officeart/2005/8/layout/orgChart1"/>
    <dgm:cxn modelId="{86CD76A4-C6BF-42BA-A96F-721879502629}" srcId="{31B64511-04D5-4790-B9F9-79681BA37919}" destId="{63A3C1F7-8A29-45AD-97D3-5B966DACDD93}" srcOrd="0" destOrd="0" parTransId="{B08F801A-3B65-4BF3-91B4-F657F69599FA}" sibTransId="{1C9F48C5-8D7A-4529-BDAC-CABFC1A95979}"/>
    <dgm:cxn modelId="{7EE570AD-0848-438D-A8FA-D0C6D9EB5666}" srcId="{DB4F4FEA-A1AD-4A27-B6B4-CCEAA4F8394E}" destId="{1F315A27-B052-4E53-8844-3936D2B66459}" srcOrd="0" destOrd="0" parTransId="{8645EC17-4BB0-41C2-97CC-3A4C3DAB6AE5}" sibTransId="{E6CCFF94-6D66-4E28-9632-82F987B74B22}"/>
    <dgm:cxn modelId="{94C4A1AF-F943-4D2C-A9A5-E53C3685466B}" srcId="{378A7FE2-EAD7-489E-BAE2-B675EB5EB28B}" destId="{50D27FC0-7A78-4A2F-951D-BD51D983EDE3}" srcOrd="1" destOrd="0" parTransId="{88B4D91D-9EA0-4200-9381-6285DB924623}" sibTransId="{CC6D4E34-2AA6-410A-8D7D-D3E945C88FE9}"/>
    <dgm:cxn modelId="{B740F6B3-05C4-4E71-8E70-E6325677B7A8}" type="presOf" srcId="{4E74DE01-6131-4F15-B6FA-D75ABB2F1987}" destId="{55802B78-A355-44D7-A0F3-7A4C4F7810D6}" srcOrd="0" destOrd="0" presId="urn:microsoft.com/office/officeart/2005/8/layout/orgChart1"/>
    <dgm:cxn modelId="{A4D40FB5-DBD8-446B-ABAC-FAA23D1AC608}" type="presOf" srcId="{50863B8B-4BEC-4B55-85E2-F5A0463CE75B}" destId="{166B62AB-7801-411D-BA35-E7280FAAC771}" srcOrd="1" destOrd="0" presId="urn:microsoft.com/office/officeart/2005/8/layout/orgChart1"/>
    <dgm:cxn modelId="{2E3B8CB8-A47E-4103-9C7A-EFFDAC4A70A1}" type="presOf" srcId="{F4B5D724-2750-4707-BDA4-50824C2658DE}" destId="{D100B0A8-67DE-4D4B-93A8-465C327AF81E}" srcOrd="1" destOrd="0" presId="urn:microsoft.com/office/officeart/2005/8/layout/orgChart1"/>
    <dgm:cxn modelId="{C804F3B8-2AD5-4B33-96E3-39BC6698BB05}" type="presOf" srcId="{FBD288CE-698B-4A11-8497-C6AEF6D349DB}" destId="{975904F9-A3D7-4378-B61B-3372EA185152}" srcOrd="0" destOrd="0" presId="urn:microsoft.com/office/officeart/2005/8/layout/orgChart1"/>
    <dgm:cxn modelId="{4F3B24C0-A024-4F3C-9B61-563EC6C33EC9}" type="presOf" srcId="{AC295FB1-F097-44E7-8F1A-1F72841E358F}" destId="{6634F793-0730-4E62-820E-B3A6B2EE7908}" srcOrd="1" destOrd="0" presId="urn:microsoft.com/office/officeart/2005/8/layout/orgChart1"/>
    <dgm:cxn modelId="{AD6BA6C0-C205-4B78-BBB3-3BCC19F03A86}" type="presOf" srcId="{E9BF804B-1B2B-49EF-BA21-3A902DBAC5AB}" destId="{421DE2FD-CBFD-4F15-9E9E-D091B6CD1D15}" srcOrd="1" destOrd="0" presId="urn:microsoft.com/office/officeart/2005/8/layout/orgChart1"/>
    <dgm:cxn modelId="{A67E9FC1-C932-4BA9-B9AE-4758CCC82A36}" srcId="{C73E133E-902A-4EB5-BC65-611DB74FA671}" destId="{378A7FE2-EAD7-489E-BAE2-B675EB5EB28B}" srcOrd="1" destOrd="0" parTransId="{0CE94AA4-0E5C-4C66-BAAC-892F3949E294}" sibTransId="{B62471EA-6570-4FD5-8B02-1A94CECEA092}"/>
    <dgm:cxn modelId="{DFCD2BC2-6D87-481F-AB58-05230D07D395}" type="presOf" srcId="{FA416982-9D70-4A2D-9B9D-90826A85C780}" destId="{C518E63C-028F-47FE-B8FE-A54EBB879D36}" srcOrd="0" destOrd="0" presId="urn:microsoft.com/office/officeart/2005/8/layout/orgChart1"/>
    <dgm:cxn modelId="{271A85C4-1856-4B1F-81BB-7A500254DCB4}" type="presOf" srcId="{B08F801A-3B65-4BF3-91B4-F657F69599FA}" destId="{92DB8F85-BC63-4CF0-8A4E-61BC02188AD5}" srcOrd="0" destOrd="0" presId="urn:microsoft.com/office/officeart/2005/8/layout/orgChart1"/>
    <dgm:cxn modelId="{8B8FE1C4-FE42-4DB9-B503-00A307683180}" type="presOf" srcId="{5B9B1FB8-7149-4A0B-989D-20EA26D2DF34}" destId="{72D42798-750D-4F4E-9840-CC084DC6953D}" srcOrd="1" destOrd="0" presId="urn:microsoft.com/office/officeart/2005/8/layout/orgChart1"/>
    <dgm:cxn modelId="{802592C5-8297-4AFB-9CA3-26DECE94382B}" type="presOf" srcId="{9CB65175-45F9-43A0-B97A-686952E7FB60}" destId="{DD601E28-2BE6-4926-BC6E-FF71B9D0A728}" srcOrd="0" destOrd="0" presId="urn:microsoft.com/office/officeart/2005/8/layout/orgChart1"/>
    <dgm:cxn modelId="{8A83CAC7-6B75-493F-AC52-C6A89E531678}" type="presOf" srcId="{29C5145E-A47F-4FD4-B346-C22BE87E588D}" destId="{FFEABEB2-210F-467A-BAB3-A816705408C6}" srcOrd="0" destOrd="0" presId="urn:microsoft.com/office/officeart/2005/8/layout/orgChart1"/>
    <dgm:cxn modelId="{327CC2CF-57D7-4568-A8E8-093AF23AE588}" type="presOf" srcId="{96D9B001-303B-4F39-8F9C-E45D3BE9F23A}" destId="{590501A8-EF99-459E-9BC0-F0673C9E76DA}" srcOrd="0" destOrd="0" presId="urn:microsoft.com/office/officeart/2005/8/layout/orgChart1"/>
    <dgm:cxn modelId="{481D9ED8-1A31-4F09-9DC7-C3ADFBC407C1}" type="presOf" srcId="{79824C47-A2B6-4DDB-861D-98DB8F3FC2B6}" destId="{61997E11-EFCE-4D09-8736-CB3DC9B8C35B}" srcOrd="1" destOrd="0" presId="urn:microsoft.com/office/officeart/2005/8/layout/orgChart1"/>
    <dgm:cxn modelId="{D19D15D9-6628-47C5-8F79-FFE9F0FE3E16}" type="presOf" srcId="{9CB65175-45F9-43A0-B97A-686952E7FB60}" destId="{D726855D-3D8F-41A5-B76A-FC964EA4FD31}" srcOrd="1" destOrd="0" presId="urn:microsoft.com/office/officeart/2005/8/layout/orgChart1"/>
    <dgm:cxn modelId="{1ED4D3DC-D3BA-40AE-80A2-758485332C84}" type="presOf" srcId="{DB4F4FEA-A1AD-4A27-B6B4-CCEAA4F8394E}" destId="{FE403197-969F-4725-A9FC-D4B4B81705BF}" srcOrd="1" destOrd="0" presId="urn:microsoft.com/office/officeart/2005/8/layout/orgChart1"/>
    <dgm:cxn modelId="{9421E5DD-0ABD-428F-A8A0-9F478F779FD6}" type="presOf" srcId="{6AD50731-2D7F-4839-A143-50A75BFD028D}" destId="{283111A4-E5D8-4828-9EFB-D97AEF6563FD}" srcOrd="1" destOrd="0" presId="urn:microsoft.com/office/officeart/2005/8/layout/orgChart1"/>
    <dgm:cxn modelId="{D6E011DF-1545-415B-AB93-22C99B8E1E51}" type="presOf" srcId="{582564F3-092E-476D-8258-DA78590A83D5}" destId="{4AC26EDF-9D8B-46B7-94DB-9D344E2AABD0}" srcOrd="0" destOrd="0" presId="urn:microsoft.com/office/officeart/2005/8/layout/orgChart1"/>
    <dgm:cxn modelId="{400C4BE1-793F-4925-BE02-87C550DA55E5}" type="presOf" srcId="{50D27FC0-7A78-4A2F-951D-BD51D983EDE3}" destId="{4EAF6653-18B2-41FC-A511-41B6E108D5C8}" srcOrd="1" destOrd="0" presId="urn:microsoft.com/office/officeart/2005/8/layout/orgChart1"/>
    <dgm:cxn modelId="{373F2EE2-98CF-46B0-A14B-8BCDCE19275F}" srcId="{55227433-6391-4699-ADFC-C9A640ACC952}" destId="{E9EEEF04-EC39-40BD-8B13-8C194D31A24F}" srcOrd="0" destOrd="0" parTransId="{DB9A015B-D6DB-4056-B398-46CC24250A6A}" sibTransId="{7954179E-6E67-4842-905E-ED60F0660030}"/>
    <dgm:cxn modelId="{F667DDE5-BE34-4F42-B92B-FA0F57068293}" type="presOf" srcId="{A9052C20-A95F-493D-821F-F0FF31F28649}" destId="{2777BA50-9D20-4BFB-8778-2402B06BACAE}" srcOrd="1" destOrd="0" presId="urn:microsoft.com/office/officeart/2005/8/layout/orgChart1"/>
    <dgm:cxn modelId="{0FB8BEE6-20AF-4716-B7B6-4B3E6C69DB35}" type="presOf" srcId="{A4CB0C80-1E59-4438-BFBD-B0EAB0786AF5}" destId="{FDC3A6CF-0620-4B04-A6E2-9B2BE1F7C97B}" srcOrd="0" destOrd="0" presId="urn:microsoft.com/office/officeart/2005/8/layout/orgChart1"/>
    <dgm:cxn modelId="{2A78B2E8-8337-435F-80C5-35F8E2BC493F}" srcId="{16B94004-88A4-46E8-AA22-70D8847E154D}" destId="{31B64511-04D5-4790-B9F9-79681BA37919}" srcOrd="2" destOrd="0" parTransId="{DB887138-4405-4C72-985F-AA726F10E45F}" sibTransId="{503F610F-8D8C-4BED-9515-6F2118EBED19}"/>
    <dgm:cxn modelId="{0DC52DE9-78FE-4E46-85F3-CDCC98F68B65}" type="presOf" srcId="{072B6900-8B0B-4196-8A6C-F0902440CE19}" destId="{6F7A27D5-28A1-4528-B2DB-A9902FB9FAAE}" srcOrd="0" destOrd="0" presId="urn:microsoft.com/office/officeart/2005/8/layout/orgChart1"/>
    <dgm:cxn modelId="{822631EF-04B1-47E3-88E9-D6768FDEDA5D}" type="presOf" srcId="{BE46C174-95CB-4133-B5F0-28B7124C9782}" destId="{FD849CBB-E1F1-43EF-83EA-E53D9F720427}" srcOrd="0" destOrd="0" presId="urn:microsoft.com/office/officeart/2005/8/layout/orgChart1"/>
    <dgm:cxn modelId="{85E955EF-7EBD-442C-A9EF-572D9603CB21}" srcId="{9CB65175-45F9-43A0-B97A-686952E7FB60}" destId="{79824C47-A2B6-4DDB-861D-98DB8F3FC2B6}" srcOrd="0" destOrd="0" parTransId="{A4CB0C80-1E59-4438-BFBD-B0EAB0786AF5}" sibTransId="{C34FC072-DB6E-4271-B813-49895F8D4934}"/>
    <dgm:cxn modelId="{115647F0-B143-4D62-9BD6-572DBBA698AF}" type="presOf" srcId="{4E74DE01-6131-4F15-B6FA-D75ABB2F1987}" destId="{B1843551-18C2-48E5-943A-69C87071F2A7}" srcOrd="1" destOrd="0" presId="urn:microsoft.com/office/officeart/2005/8/layout/orgChart1"/>
    <dgm:cxn modelId="{457A50F4-4EC6-45DC-9274-ED26C6D51364}" type="presOf" srcId="{55227433-6391-4699-ADFC-C9A640ACC952}" destId="{4C811CD4-D83D-4868-A3B8-E9E0F6403BF3}" srcOrd="1" destOrd="0" presId="urn:microsoft.com/office/officeart/2005/8/layout/orgChart1"/>
    <dgm:cxn modelId="{EDA988F4-DADC-4E70-B4EE-46A6012C2056}" type="presOf" srcId="{E107F38A-ADFF-461D-84A7-B128BE5C1215}" destId="{F37F6625-CF5E-4E62-96EB-7E9FFD5003A0}" srcOrd="0" destOrd="0" presId="urn:microsoft.com/office/officeart/2005/8/layout/orgChart1"/>
    <dgm:cxn modelId="{2FDF92FB-CB0B-4214-AAA2-BDDF4025CAE8}" type="presOf" srcId="{E0296891-578C-4F3A-8329-AF438A3AC78F}" destId="{2DE7C9EA-7D66-44A2-8978-B8C0F3CA22DA}" srcOrd="0" destOrd="0" presId="urn:microsoft.com/office/officeart/2005/8/layout/orgChart1"/>
    <dgm:cxn modelId="{A1EA1CFD-B0DD-48B8-ABAD-8FAB070B6EC1}" type="presOf" srcId="{E0296891-578C-4F3A-8329-AF438A3AC78F}" destId="{4C1BC5EF-A398-4859-9A7A-C6CDE18227AD}" srcOrd="1" destOrd="0" presId="urn:microsoft.com/office/officeart/2005/8/layout/orgChart1"/>
    <dgm:cxn modelId="{B360D0FF-550E-4F2C-B63F-3E35462FB017}" srcId="{16B94004-88A4-46E8-AA22-70D8847E154D}" destId="{FBD288CE-698B-4A11-8497-C6AEF6D349DB}" srcOrd="1" destOrd="0" parTransId="{DC4C41A3-28DB-4C55-98EA-3B7A0FC20FA0}" sibTransId="{9D9D38FC-0942-4507-A927-87D139A8DEA6}"/>
    <dgm:cxn modelId="{45951D94-9290-430B-BEB5-7B8C87B5CB24}" type="presParOf" srcId="{3C7D68E1-BD6D-4189-A1E6-7DFB24E821B0}" destId="{8443816C-367B-4C3C-8673-2FD1BE5EC892}" srcOrd="0" destOrd="0" presId="urn:microsoft.com/office/officeart/2005/8/layout/orgChart1"/>
    <dgm:cxn modelId="{DB142945-7323-4861-930C-8C03450DAE5A}" type="presParOf" srcId="{8443816C-367B-4C3C-8673-2FD1BE5EC892}" destId="{2E6A2869-A2FC-4252-98C5-498DBFAB7ACC}" srcOrd="0" destOrd="0" presId="urn:microsoft.com/office/officeart/2005/8/layout/orgChart1"/>
    <dgm:cxn modelId="{02B6AD6D-755A-4556-AB08-0AFCB6A092A0}" type="presParOf" srcId="{2E6A2869-A2FC-4252-98C5-498DBFAB7ACC}" destId="{C28A07CD-D95F-458C-A482-B4DDE93AB3DC}" srcOrd="0" destOrd="0" presId="urn:microsoft.com/office/officeart/2005/8/layout/orgChart1"/>
    <dgm:cxn modelId="{7203B1B4-A414-4F80-A531-A655D2700A6E}" type="presParOf" srcId="{2E6A2869-A2FC-4252-98C5-498DBFAB7ACC}" destId="{196006FC-F31B-4D74-9643-B1A2A70CCE78}" srcOrd="1" destOrd="0" presId="urn:microsoft.com/office/officeart/2005/8/layout/orgChart1"/>
    <dgm:cxn modelId="{B13BB0A5-519A-4ECC-BB84-1DCD7EFDF906}" type="presParOf" srcId="{8443816C-367B-4C3C-8673-2FD1BE5EC892}" destId="{949E6217-B414-410A-BC66-F75296026A17}" srcOrd="1" destOrd="0" presId="urn:microsoft.com/office/officeart/2005/8/layout/orgChart1"/>
    <dgm:cxn modelId="{E7081D56-D509-45D8-BFE4-4E6BC67993A1}" type="presParOf" srcId="{949E6217-B414-410A-BC66-F75296026A17}" destId="{B722DCBD-B52D-4134-94C7-7299A0207BE6}" srcOrd="0" destOrd="0" presId="urn:microsoft.com/office/officeart/2005/8/layout/orgChart1"/>
    <dgm:cxn modelId="{6A7824CA-2099-4BC4-93D2-DDA59AE11206}" type="presParOf" srcId="{949E6217-B414-410A-BC66-F75296026A17}" destId="{FA18B944-2CB4-4B20-A678-FAD7512C22F7}" srcOrd="1" destOrd="0" presId="urn:microsoft.com/office/officeart/2005/8/layout/orgChart1"/>
    <dgm:cxn modelId="{410DAF75-D238-4481-AA8C-96BF11030A76}" type="presParOf" srcId="{FA18B944-2CB4-4B20-A678-FAD7512C22F7}" destId="{E3C3CE49-85CC-4A11-94CC-CF9BB6162D58}" srcOrd="0" destOrd="0" presId="urn:microsoft.com/office/officeart/2005/8/layout/orgChart1"/>
    <dgm:cxn modelId="{FC3AB649-6864-44E9-8D9D-7D16362975C3}" type="presParOf" srcId="{E3C3CE49-85CC-4A11-94CC-CF9BB6162D58}" destId="{77787E9D-C7A6-45D3-B483-E6571A03A3B7}" srcOrd="0" destOrd="0" presId="urn:microsoft.com/office/officeart/2005/8/layout/orgChart1"/>
    <dgm:cxn modelId="{6CB3EC17-218E-4109-8525-4A2627D7E56D}" type="presParOf" srcId="{E3C3CE49-85CC-4A11-94CC-CF9BB6162D58}" destId="{967D88C4-E73B-4F50-82CE-E459180A42E3}" srcOrd="1" destOrd="0" presId="urn:microsoft.com/office/officeart/2005/8/layout/orgChart1"/>
    <dgm:cxn modelId="{CF0D4303-8AEB-4CFE-962A-10C784991B56}" type="presParOf" srcId="{FA18B944-2CB4-4B20-A678-FAD7512C22F7}" destId="{886F7131-1EBD-4112-92D0-CE414BA0F5F2}" srcOrd="1" destOrd="0" presId="urn:microsoft.com/office/officeart/2005/8/layout/orgChart1"/>
    <dgm:cxn modelId="{4A9611F0-E869-4758-9A37-761C3BACA5CC}" type="presParOf" srcId="{886F7131-1EBD-4112-92D0-CE414BA0F5F2}" destId="{8C30311C-3E09-49F0-A3C5-D9D6D616429A}" srcOrd="0" destOrd="0" presId="urn:microsoft.com/office/officeart/2005/8/layout/orgChart1"/>
    <dgm:cxn modelId="{7ED673FA-86D1-49BB-A426-4F940F597366}" type="presParOf" srcId="{886F7131-1EBD-4112-92D0-CE414BA0F5F2}" destId="{214B051A-BC2F-432E-892D-5FA1D06935FA}" srcOrd="1" destOrd="0" presId="urn:microsoft.com/office/officeart/2005/8/layout/orgChart1"/>
    <dgm:cxn modelId="{E7CE93F2-1BB6-4D99-8F99-A2336A8684F4}" type="presParOf" srcId="{214B051A-BC2F-432E-892D-5FA1D06935FA}" destId="{2E3271FF-4517-4AF9-A1F9-9960AFC855DF}" srcOrd="0" destOrd="0" presId="urn:microsoft.com/office/officeart/2005/8/layout/orgChart1"/>
    <dgm:cxn modelId="{661E1721-B2ED-43C2-A98D-D716FBE80AC2}" type="presParOf" srcId="{2E3271FF-4517-4AF9-A1F9-9960AFC855DF}" destId="{DD601E28-2BE6-4926-BC6E-FF71B9D0A728}" srcOrd="0" destOrd="0" presId="urn:microsoft.com/office/officeart/2005/8/layout/orgChart1"/>
    <dgm:cxn modelId="{1DB90766-12E9-420A-BEBE-DE80AA99CBFB}" type="presParOf" srcId="{2E3271FF-4517-4AF9-A1F9-9960AFC855DF}" destId="{D726855D-3D8F-41A5-B76A-FC964EA4FD31}" srcOrd="1" destOrd="0" presId="urn:microsoft.com/office/officeart/2005/8/layout/orgChart1"/>
    <dgm:cxn modelId="{FAC1E31A-9A9F-4E75-8869-17FF35F61A0C}" type="presParOf" srcId="{214B051A-BC2F-432E-892D-5FA1D06935FA}" destId="{B1AC2DD3-3676-4358-B212-75813397FB58}" srcOrd="1" destOrd="0" presId="urn:microsoft.com/office/officeart/2005/8/layout/orgChart1"/>
    <dgm:cxn modelId="{C6E1AF8C-414C-42A8-9AEC-D197EDDC1CA7}" type="presParOf" srcId="{B1AC2DD3-3676-4358-B212-75813397FB58}" destId="{FDC3A6CF-0620-4B04-A6E2-9B2BE1F7C97B}" srcOrd="0" destOrd="0" presId="urn:microsoft.com/office/officeart/2005/8/layout/orgChart1"/>
    <dgm:cxn modelId="{00C23F07-D643-4C5D-89A1-7DB266F4B546}" type="presParOf" srcId="{B1AC2DD3-3676-4358-B212-75813397FB58}" destId="{2C09B236-E909-4654-9D6A-A513B9F56919}" srcOrd="1" destOrd="0" presId="urn:microsoft.com/office/officeart/2005/8/layout/orgChart1"/>
    <dgm:cxn modelId="{1430E2DE-5D49-43E9-9B3B-785D7B17064B}" type="presParOf" srcId="{2C09B236-E909-4654-9D6A-A513B9F56919}" destId="{11F4613D-347F-4C93-958B-E5F746100591}" srcOrd="0" destOrd="0" presId="urn:microsoft.com/office/officeart/2005/8/layout/orgChart1"/>
    <dgm:cxn modelId="{39C4DEB7-475C-4D75-92E2-9426C9B8C6DC}" type="presParOf" srcId="{11F4613D-347F-4C93-958B-E5F746100591}" destId="{19D6EF00-00E5-49CB-81EF-1D563175772F}" srcOrd="0" destOrd="0" presId="urn:microsoft.com/office/officeart/2005/8/layout/orgChart1"/>
    <dgm:cxn modelId="{1B297AB0-54DF-4AD9-BAE6-86C0B6E85E22}" type="presParOf" srcId="{11F4613D-347F-4C93-958B-E5F746100591}" destId="{61997E11-EFCE-4D09-8736-CB3DC9B8C35B}" srcOrd="1" destOrd="0" presId="urn:microsoft.com/office/officeart/2005/8/layout/orgChart1"/>
    <dgm:cxn modelId="{679154FF-8540-4997-A565-3A8B0E597B80}" type="presParOf" srcId="{2C09B236-E909-4654-9D6A-A513B9F56919}" destId="{249F9D9E-3648-4E4B-AA81-2918CB80F3B3}" srcOrd="1" destOrd="0" presId="urn:microsoft.com/office/officeart/2005/8/layout/orgChart1"/>
    <dgm:cxn modelId="{1B0007B7-04FC-4099-9832-C8DE4EB7F026}" type="presParOf" srcId="{2C09B236-E909-4654-9D6A-A513B9F56919}" destId="{FF6EDCC0-1977-4CE0-9F5A-C692E1B5A840}" srcOrd="2" destOrd="0" presId="urn:microsoft.com/office/officeart/2005/8/layout/orgChart1"/>
    <dgm:cxn modelId="{962482DD-34FA-4627-92FE-AB0B9AACAE5B}" type="presParOf" srcId="{214B051A-BC2F-432E-892D-5FA1D06935FA}" destId="{AC040FC5-71AC-479F-BD6D-A029F08DB2BF}" srcOrd="2" destOrd="0" presId="urn:microsoft.com/office/officeart/2005/8/layout/orgChart1"/>
    <dgm:cxn modelId="{C5FB367E-A0DE-4FB6-8D8E-FA96D6EE36A3}" type="presParOf" srcId="{886F7131-1EBD-4112-92D0-CE414BA0F5F2}" destId="{D0A9C43C-672D-487D-8A01-469FCC88928C}" srcOrd="2" destOrd="0" presId="urn:microsoft.com/office/officeart/2005/8/layout/orgChart1"/>
    <dgm:cxn modelId="{27F16478-E37A-4D1B-AFAE-5873388DAFC7}" type="presParOf" srcId="{886F7131-1EBD-4112-92D0-CE414BA0F5F2}" destId="{460B4583-64DE-4E65-A141-2AF1410C4B03}" srcOrd="3" destOrd="0" presId="urn:microsoft.com/office/officeart/2005/8/layout/orgChart1"/>
    <dgm:cxn modelId="{F0D13F89-9CDF-4490-B205-311DDDAE3DA1}" type="presParOf" srcId="{460B4583-64DE-4E65-A141-2AF1410C4B03}" destId="{EFC85EA5-59C7-4790-9746-6A404D019C30}" srcOrd="0" destOrd="0" presId="urn:microsoft.com/office/officeart/2005/8/layout/orgChart1"/>
    <dgm:cxn modelId="{57BDA177-A7EE-4B66-9859-60E329872A83}" type="presParOf" srcId="{EFC85EA5-59C7-4790-9746-6A404D019C30}" destId="{D77314AE-0B93-472E-90FB-C9F974915FAB}" srcOrd="0" destOrd="0" presId="urn:microsoft.com/office/officeart/2005/8/layout/orgChart1"/>
    <dgm:cxn modelId="{71A29BAC-6115-4FA0-BD35-E19C0EF9CD8E}" type="presParOf" srcId="{EFC85EA5-59C7-4790-9746-6A404D019C30}" destId="{4EAF6653-18B2-41FC-A511-41B6E108D5C8}" srcOrd="1" destOrd="0" presId="urn:microsoft.com/office/officeart/2005/8/layout/orgChart1"/>
    <dgm:cxn modelId="{E45D1E91-4A8B-40F3-A37F-4FB8629E7067}" type="presParOf" srcId="{460B4583-64DE-4E65-A141-2AF1410C4B03}" destId="{B59AFEB5-28E2-47E1-98B3-3851E22B2CA2}" srcOrd="1" destOrd="0" presId="urn:microsoft.com/office/officeart/2005/8/layout/orgChart1"/>
    <dgm:cxn modelId="{5ED894FC-CAAB-43D0-AFF6-99FF1017F1B1}" type="presParOf" srcId="{B59AFEB5-28E2-47E1-98B3-3851E22B2CA2}" destId="{38FC9EBF-5D93-4DD5-B0E3-D95386D79D44}" srcOrd="0" destOrd="0" presId="urn:microsoft.com/office/officeart/2005/8/layout/orgChart1"/>
    <dgm:cxn modelId="{F8362DEF-79F9-4566-9023-8A06524696BA}" type="presParOf" srcId="{B59AFEB5-28E2-47E1-98B3-3851E22B2CA2}" destId="{1B3DC56E-234B-4BBD-99C6-407C04B73685}" srcOrd="1" destOrd="0" presId="urn:microsoft.com/office/officeart/2005/8/layout/orgChart1"/>
    <dgm:cxn modelId="{CF1802D3-B506-4106-8719-A6E35F926417}" type="presParOf" srcId="{1B3DC56E-234B-4BBD-99C6-407C04B73685}" destId="{F694A7B3-EC6F-4850-89A4-1955EA0F2242}" srcOrd="0" destOrd="0" presId="urn:microsoft.com/office/officeart/2005/8/layout/orgChart1"/>
    <dgm:cxn modelId="{B52A9A65-7B9E-4E70-8757-E230E146B677}" type="presParOf" srcId="{F694A7B3-EC6F-4850-89A4-1955EA0F2242}" destId="{B12D50F8-5887-44DB-8CEE-77EE4F00D550}" srcOrd="0" destOrd="0" presId="urn:microsoft.com/office/officeart/2005/8/layout/orgChart1"/>
    <dgm:cxn modelId="{D87D5872-2A5F-4F31-ADEB-E2441D2B0132}" type="presParOf" srcId="{F694A7B3-EC6F-4850-89A4-1955EA0F2242}" destId="{421DE2FD-CBFD-4F15-9E9E-D091B6CD1D15}" srcOrd="1" destOrd="0" presId="urn:microsoft.com/office/officeart/2005/8/layout/orgChart1"/>
    <dgm:cxn modelId="{18D1A7EE-5703-43FE-986E-5C30465BB8F3}" type="presParOf" srcId="{1B3DC56E-234B-4BBD-99C6-407C04B73685}" destId="{1DB4849B-D9BD-426C-B8EC-91502168BC56}" srcOrd="1" destOrd="0" presId="urn:microsoft.com/office/officeart/2005/8/layout/orgChart1"/>
    <dgm:cxn modelId="{3AFF6A3A-8F58-42AC-8E1D-6088BD6A2F2B}" type="presParOf" srcId="{1B3DC56E-234B-4BBD-99C6-407C04B73685}" destId="{F00DC631-621B-43DA-B5D3-0A11283B1F41}" srcOrd="2" destOrd="0" presId="urn:microsoft.com/office/officeart/2005/8/layout/orgChart1"/>
    <dgm:cxn modelId="{119C3ED8-A2FD-4DE7-B057-3BFC55A4E048}" type="presParOf" srcId="{460B4583-64DE-4E65-A141-2AF1410C4B03}" destId="{BDD14180-3BDC-4B78-A8AA-2F4FE3B47B84}" srcOrd="2" destOrd="0" presId="urn:microsoft.com/office/officeart/2005/8/layout/orgChart1"/>
    <dgm:cxn modelId="{62139614-A403-4907-8809-245EA53EA48E}" type="presParOf" srcId="{886F7131-1EBD-4112-92D0-CE414BA0F5F2}" destId="{C518E63C-028F-47FE-B8FE-A54EBB879D36}" srcOrd="4" destOrd="0" presId="urn:microsoft.com/office/officeart/2005/8/layout/orgChart1"/>
    <dgm:cxn modelId="{56DB0743-E802-4057-9512-DBE987C7EE58}" type="presParOf" srcId="{886F7131-1EBD-4112-92D0-CE414BA0F5F2}" destId="{B4826FD3-E199-4646-B4FA-12DFC9CCD975}" srcOrd="5" destOrd="0" presId="urn:microsoft.com/office/officeart/2005/8/layout/orgChart1"/>
    <dgm:cxn modelId="{B1DAA3AB-D470-412E-AADD-7D7DA9E6AB20}" type="presParOf" srcId="{B4826FD3-E199-4646-B4FA-12DFC9CCD975}" destId="{7770EB68-6C5A-4A80-8DE7-3522736B58E5}" srcOrd="0" destOrd="0" presId="urn:microsoft.com/office/officeart/2005/8/layout/orgChart1"/>
    <dgm:cxn modelId="{F0F045C0-B707-4F68-88BE-DD1ADF38049E}" type="presParOf" srcId="{7770EB68-6C5A-4A80-8DE7-3522736B58E5}" destId="{2A537CA2-B552-472F-A9DA-DA6B246BE678}" srcOrd="0" destOrd="0" presId="urn:microsoft.com/office/officeart/2005/8/layout/orgChart1"/>
    <dgm:cxn modelId="{E62F5B01-53E6-42BC-8CD3-CDB1B9E82841}" type="presParOf" srcId="{7770EB68-6C5A-4A80-8DE7-3522736B58E5}" destId="{4C811CD4-D83D-4868-A3B8-E9E0F6403BF3}" srcOrd="1" destOrd="0" presId="urn:microsoft.com/office/officeart/2005/8/layout/orgChart1"/>
    <dgm:cxn modelId="{8D2858C5-35CA-403B-A141-1B33BC1F4C4D}" type="presParOf" srcId="{B4826FD3-E199-4646-B4FA-12DFC9CCD975}" destId="{E43E0521-E389-4D69-ADC4-36A2D83884A2}" srcOrd="1" destOrd="0" presId="urn:microsoft.com/office/officeart/2005/8/layout/orgChart1"/>
    <dgm:cxn modelId="{B84BA74E-6DB7-443A-819C-41E8731BE0E0}" type="presParOf" srcId="{E43E0521-E389-4D69-ADC4-36A2D83884A2}" destId="{BDCD5778-3BA6-4D1A-8C74-BE4A7C1EEC12}" srcOrd="0" destOrd="0" presId="urn:microsoft.com/office/officeart/2005/8/layout/orgChart1"/>
    <dgm:cxn modelId="{50FD512F-D445-4346-9D22-7C158170FC8F}" type="presParOf" srcId="{E43E0521-E389-4D69-ADC4-36A2D83884A2}" destId="{FFE761E6-117A-4FD9-B0CA-B61940DAE078}" srcOrd="1" destOrd="0" presId="urn:microsoft.com/office/officeart/2005/8/layout/orgChart1"/>
    <dgm:cxn modelId="{01CD8AB1-5209-48FB-B46C-05EDE64E70D5}" type="presParOf" srcId="{FFE761E6-117A-4FD9-B0CA-B61940DAE078}" destId="{D02535F1-F6EC-43C5-9126-A941108755E2}" srcOrd="0" destOrd="0" presId="urn:microsoft.com/office/officeart/2005/8/layout/orgChart1"/>
    <dgm:cxn modelId="{0BFCB839-2BE1-4581-ABB3-E4377BE57276}" type="presParOf" srcId="{D02535F1-F6EC-43C5-9126-A941108755E2}" destId="{925D1466-29E2-46A7-B7A7-A3E4DFF6AC2A}" srcOrd="0" destOrd="0" presId="urn:microsoft.com/office/officeart/2005/8/layout/orgChart1"/>
    <dgm:cxn modelId="{75074178-0A92-4110-A62B-774960972BB9}" type="presParOf" srcId="{D02535F1-F6EC-43C5-9126-A941108755E2}" destId="{C1F85BF3-8532-458B-BF7C-BF04FEE43175}" srcOrd="1" destOrd="0" presId="urn:microsoft.com/office/officeart/2005/8/layout/orgChart1"/>
    <dgm:cxn modelId="{FD2C9660-35C0-4DF1-A291-3866B2D0CC88}" type="presParOf" srcId="{FFE761E6-117A-4FD9-B0CA-B61940DAE078}" destId="{9DF06E3C-457F-47C9-82CB-D85FE2D9DE77}" srcOrd="1" destOrd="0" presId="urn:microsoft.com/office/officeart/2005/8/layout/orgChart1"/>
    <dgm:cxn modelId="{809301A0-63C6-4CC7-9715-C70F1EE9EFCD}" type="presParOf" srcId="{FFE761E6-117A-4FD9-B0CA-B61940DAE078}" destId="{CFA674EE-6E74-4BC0-82E3-5564FE468A34}" srcOrd="2" destOrd="0" presId="urn:microsoft.com/office/officeart/2005/8/layout/orgChart1"/>
    <dgm:cxn modelId="{099D1AA3-7947-4ECF-9584-E802E867CEA8}" type="presParOf" srcId="{B4826FD3-E199-4646-B4FA-12DFC9CCD975}" destId="{ED869A81-9188-48CA-8FFF-ADEE12F20E38}" srcOrd="2" destOrd="0" presId="urn:microsoft.com/office/officeart/2005/8/layout/orgChart1"/>
    <dgm:cxn modelId="{DD178B8E-7AC7-419A-BFB2-BC5A8D3AA3EB}" type="presParOf" srcId="{886F7131-1EBD-4112-92D0-CE414BA0F5F2}" destId="{B17C48A0-5D18-4B3F-917C-322E323C9695}" srcOrd="6" destOrd="0" presId="urn:microsoft.com/office/officeart/2005/8/layout/orgChart1"/>
    <dgm:cxn modelId="{2264C10A-AB02-437D-9FE5-BDA9C15A1D06}" type="presParOf" srcId="{886F7131-1EBD-4112-92D0-CE414BA0F5F2}" destId="{74989A6B-4738-4C21-B60E-83FA0EA5B2EC}" srcOrd="7" destOrd="0" presId="urn:microsoft.com/office/officeart/2005/8/layout/orgChart1"/>
    <dgm:cxn modelId="{8DD6B471-F14C-4F7C-A0EF-C816032CB015}" type="presParOf" srcId="{74989A6B-4738-4C21-B60E-83FA0EA5B2EC}" destId="{316757D1-CE78-4265-A6B1-5DDFC9ECAA6D}" srcOrd="0" destOrd="0" presId="urn:microsoft.com/office/officeart/2005/8/layout/orgChart1"/>
    <dgm:cxn modelId="{3F8D174D-6AD1-4F53-8465-D47AB3940811}" type="presParOf" srcId="{316757D1-CE78-4265-A6B1-5DDFC9ECAA6D}" destId="{2DE7C9EA-7D66-44A2-8978-B8C0F3CA22DA}" srcOrd="0" destOrd="0" presId="urn:microsoft.com/office/officeart/2005/8/layout/orgChart1"/>
    <dgm:cxn modelId="{43CE202A-1A6D-4F74-9978-CFFA65353467}" type="presParOf" srcId="{316757D1-CE78-4265-A6B1-5DDFC9ECAA6D}" destId="{4C1BC5EF-A398-4859-9A7A-C6CDE18227AD}" srcOrd="1" destOrd="0" presId="urn:microsoft.com/office/officeart/2005/8/layout/orgChart1"/>
    <dgm:cxn modelId="{F9F67B0E-139A-482E-8785-09B3401DE44D}" type="presParOf" srcId="{74989A6B-4738-4C21-B60E-83FA0EA5B2EC}" destId="{08918C0B-C174-4ECC-9293-9D504DF9ED90}" srcOrd="1" destOrd="0" presId="urn:microsoft.com/office/officeart/2005/8/layout/orgChart1"/>
    <dgm:cxn modelId="{6FDB9B00-38CE-47FA-8467-BF9410CE0883}" type="presParOf" srcId="{08918C0B-C174-4ECC-9293-9D504DF9ED90}" destId="{39E3E205-670C-4297-A91B-E34BB681A21C}" srcOrd="0" destOrd="0" presId="urn:microsoft.com/office/officeart/2005/8/layout/orgChart1"/>
    <dgm:cxn modelId="{37DB272C-7A45-4A30-95D9-81DE91C819CF}" type="presParOf" srcId="{08918C0B-C174-4ECC-9293-9D504DF9ED90}" destId="{D6E3BB3A-CC2C-457E-8726-1E1D98C2B969}" srcOrd="1" destOrd="0" presId="urn:microsoft.com/office/officeart/2005/8/layout/orgChart1"/>
    <dgm:cxn modelId="{0A08EC9F-4851-4B75-9209-55A4D6A53671}" type="presParOf" srcId="{D6E3BB3A-CC2C-457E-8726-1E1D98C2B969}" destId="{EC9C9C28-BE18-415F-B315-F01B17789FE2}" srcOrd="0" destOrd="0" presId="urn:microsoft.com/office/officeart/2005/8/layout/orgChart1"/>
    <dgm:cxn modelId="{933F7D52-7778-4D77-B678-D7ACAB06573D}" type="presParOf" srcId="{EC9C9C28-BE18-415F-B315-F01B17789FE2}" destId="{D1D47087-607B-4DF6-9B9A-C39963DF3F03}" srcOrd="0" destOrd="0" presId="urn:microsoft.com/office/officeart/2005/8/layout/orgChart1"/>
    <dgm:cxn modelId="{5A556B38-6C18-4D7F-B247-5A384E669B29}" type="presParOf" srcId="{EC9C9C28-BE18-415F-B315-F01B17789FE2}" destId="{6634F793-0730-4E62-820E-B3A6B2EE7908}" srcOrd="1" destOrd="0" presId="urn:microsoft.com/office/officeart/2005/8/layout/orgChart1"/>
    <dgm:cxn modelId="{BC054254-DB81-4BEB-B3CF-83979191793F}" type="presParOf" srcId="{D6E3BB3A-CC2C-457E-8726-1E1D98C2B969}" destId="{420E1A22-8EB8-42A5-8E17-936214FFFB69}" srcOrd="1" destOrd="0" presId="urn:microsoft.com/office/officeart/2005/8/layout/orgChart1"/>
    <dgm:cxn modelId="{4F881944-379F-4F2E-BE69-F56AE717F00D}" type="presParOf" srcId="{D6E3BB3A-CC2C-457E-8726-1E1D98C2B969}" destId="{24A69C4F-CA2D-4C82-9C80-EA3CC3D2C8C3}" srcOrd="2" destOrd="0" presId="urn:microsoft.com/office/officeart/2005/8/layout/orgChart1"/>
    <dgm:cxn modelId="{697C8C9C-22BD-4A4F-94CD-3DD478A41619}" type="presParOf" srcId="{74989A6B-4738-4C21-B60E-83FA0EA5B2EC}" destId="{09EC6F71-35EA-4FD2-9DDB-A75C42012B48}" srcOrd="2" destOrd="0" presId="urn:microsoft.com/office/officeart/2005/8/layout/orgChart1"/>
    <dgm:cxn modelId="{5B3A1268-2005-4A8F-9F97-2F65EF29B5A8}" type="presParOf" srcId="{FA18B944-2CB4-4B20-A678-FAD7512C22F7}" destId="{E1703869-AC62-466B-A24E-E78B6CF7EDD8}" srcOrd="2" destOrd="0" presId="urn:microsoft.com/office/officeart/2005/8/layout/orgChart1"/>
    <dgm:cxn modelId="{7D03463A-5A33-4644-8FDA-36047083D276}" type="presParOf" srcId="{8443816C-367B-4C3C-8673-2FD1BE5EC892}" destId="{748AD68B-BCE0-4ADA-82D7-8CDB609FE7B7}" srcOrd="2" destOrd="0" presId="urn:microsoft.com/office/officeart/2005/8/layout/orgChart1"/>
    <dgm:cxn modelId="{3F3FACCB-D670-48D2-9EA5-8DE2F960D264}" type="presParOf" srcId="{748AD68B-BCE0-4ADA-82D7-8CDB609FE7B7}" destId="{C830257E-FFE7-46F7-8EF2-EF652CB0EA0E}" srcOrd="0" destOrd="0" presId="urn:microsoft.com/office/officeart/2005/8/layout/orgChart1"/>
    <dgm:cxn modelId="{2B497F70-B9C8-48DF-9539-99C5A22C3F10}" type="presParOf" srcId="{748AD68B-BCE0-4ADA-82D7-8CDB609FE7B7}" destId="{640F6510-DD5B-438D-BDE2-0AD29A954833}" srcOrd="1" destOrd="0" presId="urn:microsoft.com/office/officeart/2005/8/layout/orgChart1"/>
    <dgm:cxn modelId="{B6D3DBF9-22C6-4493-87BF-5BBFEBC71AF8}" type="presParOf" srcId="{640F6510-DD5B-438D-BDE2-0AD29A954833}" destId="{3F99E623-2777-4121-8566-0A023158A0DE}" srcOrd="0" destOrd="0" presId="urn:microsoft.com/office/officeart/2005/8/layout/orgChart1"/>
    <dgm:cxn modelId="{6B0C3C11-8808-47FC-A39F-EA5B818FAADF}" type="presParOf" srcId="{3F99E623-2777-4121-8566-0A023158A0DE}" destId="{4AC26EDF-9D8B-46B7-94DB-9D344E2AABD0}" srcOrd="0" destOrd="0" presId="urn:microsoft.com/office/officeart/2005/8/layout/orgChart1"/>
    <dgm:cxn modelId="{ADF9F0D4-638A-440B-8978-BF5C9F425E2A}" type="presParOf" srcId="{3F99E623-2777-4121-8566-0A023158A0DE}" destId="{0089C777-6BAA-41D8-A4AC-F80EF0848FD2}" srcOrd="1" destOrd="0" presId="urn:microsoft.com/office/officeart/2005/8/layout/orgChart1"/>
    <dgm:cxn modelId="{BB2D3742-DB35-48AC-B48C-8803AA9694F2}" type="presParOf" srcId="{640F6510-DD5B-438D-BDE2-0AD29A954833}" destId="{000F1327-FE7F-4B6F-BC84-43CAFACF475E}" srcOrd="1" destOrd="0" presId="urn:microsoft.com/office/officeart/2005/8/layout/orgChart1"/>
    <dgm:cxn modelId="{E9CE5E80-67CC-4AD5-91BB-40385703BA33}" type="presParOf" srcId="{640F6510-DD5B-438D-BDE2-0AD29A954833}" destId="{E183C892-9125-4412-B354-B357EBDCCF17}" srcOrd="2" destOrd="0" presId="urn:microsoft.com/office/officeart/2005/8/layout/orgChart1"/>
    <dgm:cxn modelId="{EAE9F223-EA89-4DF8-9743-022FE0FC87F6}" type="presParOf" srcId="{3C7D68E1-BD6D-4189-A1E6-7DFB24E821B0}" destId="{75CE08A2-3E1E-4140-A1D5-48FB80C3C743}" srcOrd="1" destOrd="0" presId="urn:microsoft.com/office/officeart/2005/8/layout/orgChart1"/>
    <dgm:cxn modelId="{26554A39-D63A-4FB9-AE66-8130A3A6ADBF}" type="presParOf" srcId="{75CE08A2-3E1E-4140-A1D5-48FB80C3C743}" destId="{49EB0ABB-3CDA-4E52-8DBF-858E88073D5B}" srcOrd="0" destOrd="0" presId="urn:microsoft.com/office/officeart/2005/8/layout/orgChart1"/>
    <dgm:cxn modelId="{E7738B11-4F91-4A36-B428-7D5B506FBF5F}" type="presParOf" srcId="{49EB0ABB-3CDA-4E52-8DBF-858E88073D5B}" destId="{975904F9-A3D7-4378-B61B-3372EA185152}" srcOrd="0" destOrd="0" presId="urn:microsoft.com/office/officeart/2005/8/layout/orgChart1"/>
    <dgm:cxn modelId="{E9F604AA-B86D-4D1F-AECC-8E4CB2027400}" type="presParOf" srcId="{49EB0ABB-3CDA-4E52-8DBF-858E88073D5B}" destId="{583A5A4B-6FF4-4612-B3EE-EBA1E62AAFDC}" srcOrd="1" destOrd="0" presId="urn:microsoft.com/office/officeart/2005/8/layout/orgChart1"/>
    <dgm:cxn modelId="{034EFDBC-2933-4E19-988D-F1CF0F5D55EF}" type="presParOf" srcId="{75CE08A2-3E1E-4140-A1D5-48FB80C3C743}" destId="{0A0B71AC-16D1-47B8-AEDA-0D5EF625F9B9}" srcOrd="1" destOrd="0" presId="urn:microsoft.com/office/officeart/2005/8/layout/orgChart1"/>
    <dgm:cxn modelId="{192A2DD8-78C7-4B4D-BC9E-3BDE9C0E6DB5}" type="presParOf" srcId="{0A0B71AC-16D1-47B8-AEDA-0D5EF625F9B9}" destId="{590501A8-EF99-459E-9BC0-F0673C9E76DA}" srcOrd="0" destOrd="0" presId="urn:microsoft.com/office/officeart/2005/8/layout/orgChart1"/>
    <dgm:cxn modelId="{F829065E-9ACF-47FF-8209-E6471916436C}" type="presParOf" srcId="{0A0B71AC-16D1-47B8-AEDA-0D5EF625F9B9}" destId="{1A7287F6-B899-4184-BBD8-0B6E1F66E874}" srcOrd="1" destOrd="0" presId="urn:microsoft.com/office/officeart/2005/8/layout/orgChart1"/>
    <dgm:cxn modelId="{84A9B0F6-A804-4024-A81C-86E2156B2E2C}" type="presParOf" srcId="{1A7287F6-B899-4184-BBD8-0B6E1F66E874}" destId="{1C3116CB-9262-4DEC-BC57-E7DFD53DCAD5}" srcOrd="0" destOrd="0" presId="urn:microsoft.com/office/officeart/2005/8/layout/orgChart1"/>
    <dgm:cxn modelId="{F1415745-C274-4461-B8E3-4F3E27A4ACBD}" type="presParOf" srcId="{1C3116CB-9262-4DEC-BC57-E7DFD53DCAD5}" destId="{8DF005BF-28AA-4FA3-B0C3-434A06056695}" srcOrd="0" destOrd="0" presId="urn:microsoft.com/office/officeart/2005/8/layout/orgChart1"/>
    <dgm:cxn modelId="{637DCBA8-C2E9-47FE-B6D1-CAB1FDAE135E}" type="presParOf" srcId="{1C3116CB-9262-4DEC-BC57-E7DFD53DCAD5}" destId="{F49B6332-F95E-47D0-81D3-2D3FDC0278F1}" srcOrd="1" destOrd="0" presId="urn:microsoft.com/office/officeart/2005/8/layout/orgChart1"/>
    <dgm:cxn modelId="{848BFBD3-96BD-40AC-81EC-649CA0CCE854}" type="presParOf" srcId="{1A7287F6-B899-4184-BBD8-0B6E1F66E874}" destId="{90E478B7-7E43-42A2-8FC7-7473D58F9CBC}" srcOrd="1" destOrd="0" presId="urn:microsoft.com/office/officeart/2005/8/layout/orgChart1"/>
    <dgm:cxn modelId="{8DCEA383-152B-4B4B-BFAA-CB7D81DFFCBB}" type="presParOf" srcId="{90E478B7-7E43-42A2-8FC7-7473D58F9CBC}" destId="{B29DF4F3-C3DC-4800-BF9C-1D115D9DBC30}" srcOrd="0" destOrd="0" presId="urn:microsoft.com/office/officeart/2005/8/layout/orgChart1"/>
    <dgm:cxn modelId="{3B170579-C3B9-4403-B9F7-4AF15BCAEEEA}" type="presParOf" srcId="{90E478B7-7E43-42A2-8FC7-7473D58F9CBC}" destId="{E8634C2F-CE1E-4CA7-BDAA-2C85E7829A89}" srcOrd="1" destOrd="0" presId="urn:microsoft.com/office/officeart/2005/8/layout/orgChart1"/>
    <dgm:cxn modelId="{ECA928FD-241C-4AD4-9C64-1682B5DD9231}" type="presParOf" srcId="{E8634C2F-CE1E-4CA7-BDAA-2C85E7829A89}" destId="{3594D6AF-C56E-4830-B1FD-95FF21BB6467}" srcOrd="0" destOrd="0" presId="urn:microsoft.com/office/officeart/2005/8/layout/orgChart1"/>
    <dgm:cxn modelId="{6E887C0C-AF3C-42DC-A0C2-15239177CCBE}" type="presParOf" srcId="{3594D6AF-C56E-4830-B1FD-95FF21BB6467}" destId="{54E71409-74FF-447E-9774-D98316137782}" srcOrd="0" destOrd="0" presId="urn:microsoft.com/office/officeart/2005/8/layout/orgChart1"/>
    <dgm:cxn modelId="{0B548640-DD9B-4F3B-9958-6172C2306984}" type="presParOf" srcId="{3594D6AF-C56E-4830-B1FD-95FF21BB6467}" destId="{3EA4C69B-FAC2-4765-A6F6-8F61BE46676D}" srcOrd="1" destOrd="0" presId="urn:microsoft.com/office/officeart/2005/8/layout/orgChart1"/>
    <dgm:cxn modelId="{9B481C0D-AF75-4D3C-BFC3-A00D9453E896}" type="presParOf" srcId="{E8634C2F-CE1E-4CA7-BDAA-2C85E7829A89}" destId="{3055F412-571B-4977-B8A4-F25BA7C7A7D4}" srcOrd="1" destOrd="0" presId="urn:microsoft.com/office/officeart/2005/8/layout/orgChart1"/>
    <dgm:cxn modelId="{0BBAA1D0-3DB2-4464-A865-7491A6E1B8D6}" type="presParOf" srcId="{E8634C2F-CE1E-4CA7-BDAA-2C85E7829A89}" destId="{5A879827-C364-4A4A-B9A5-8694DBD4B902}" srcOrd="2" destOrd="0" presId="urn:microsoft.com/office/officeart/2005/8/layout/orgChart1"/>
    <dgm:cxn modelId="{08CD7741-3FEA-4700-8A63-34C85388588A}" type="presParOf" srcId="{1A7287F6-B899-4184-BBD8-0B6E1F66E874}" destId="{0EEC514B-2229-4593-80C5-7730A0F616F1}" srcOrd="2" destOrd="0" presId="urn:microsoft.com/office/officeart/2005/8/layout/orgChart1"/>
    <dgm:cxn modelId="{DAD66F26-8E68-40BB-BC8C-F0C73D601964}" type="presParOf" srcId="{0A0B71AC-16D1-47B8-AEDA-0D5EF625F9B9}" destId="{3FD237B3-852A-4F36-99CD-E5CC14CCDB2C}" srcOrd="2" destOrd="0" presId="urn:microsoft.com/office/officeart/2005/8/layout/orgChart1"/>
    <dgm:cxn modelId="{367481C2-352F-4F50-A171-DE1297B799E9}" type="presParOf" srcId="{0A0B71AC-16D1-47B8-AEDA-0D5EF625F9B9}" destId="{A40CB43B-BC9B-41AF-AC56-D0F5C26943CA}" srcOrd="3" destOrd="0" presId="urn:microsoft.com/office/officeart/2005/8/layout/orgChart1"/>
    <dgm:cxn modelId="{06909CCA-AB76-47D6-82DD-CA49872BA83F}" type="presParOf" srcId="{A40CB43B-BC9B-41AF-AC56-D0F5C26943CA}" destId="{AC844662-7260-49C8-B415-D3B5FA89C49E}" srcOrd="0" destOrd="0" presId="urn:microsoft.com/office/officeart/2005/8/layout/orgChart1"/>
    <dgm:cxn modelId="{7AA8868B-3E0D-44E2-85F7-C961986E2ABB}" type="presParOf" srcId="{AC844662-7260-49C8-B415-D3B5FA89C49E}" destId="{BBD6747E-9B87-43F1-9ACB-8DB4D201212F}" srcOrd="0" destOrd="0" presId="urn:microsoft.com/office/officeart/2005/8/layout/orgChart1"/>
    <dgm:cxn modelId="{826BBD51-3B6C-4981-A56F-BC06D6702EEE}" type="presParOf" srcId="{AC844662-7260-49C8-B415-D3B5FA89C49E}" destId="{72D42798-750D-4F4E-9840-CC084DC6953D}" srcOrd="1" destOrd="0" presId="urn:microsoft.com/office/officeart/2005/8/layout/orgChart1"/>
    <dgm:cxn modelId="{888185EC-9931-4C1F-A993-BF46E34D34FC}" type="presParOf" srcId="{A40CB43B-BC9B-41AF-AC56-D0F5C26943CA}" destId="{FCE32AAB-2B4C-40EA-8AD9-4719012325C6}" srcOrd="1" destOrd="0" presId="urn:microsoft.com/office/officeart/2005/8/layout/orgChart1"/>
    <dgm:cxn modelId="{A03A9AC0-E7DC-4E48-8D9A-9F26E867CB79}" type="presParOf" srcId="{FCE32AAB-2B4C-40EA-8AD9-4719012325C6}" destId="{C542414E-0655-459B-8958-520B27228746}" srcOrd="0" destOrd="0" presId="urn:microsoft.com/office/officeart/2005/8/layout/orgChart1"/>
    <dgm:cxn modelId="{20F75284-DD53-4B43-8348-60F5603B8B06}" type="presParOf" srcId="{FCE32AAB-2B4C-40EA-8AD9-4719012325C6}" destId="{B70FC97E-69E3-4B5D-B936-A77CC082388D}" srcOrd="1" destOrd="0" presId="urn:microsoft.com/office/officeart/2005/8/layout/orgChart1"/>
    <dgm:cxn modelId="{37605B15-C841-4E64-9873-E75D0B4CE93F}" type="presParOf" srcId="{B70FC97E-69E3-4B5D-B936-A77CC082388D}" destId="{64DB454D-0840-4842-A000-1189B6D27EF4}" srcOrd="0" destOrd="0" presId="urn:microsoft.com/office/officeart/2005/8/layout/orgChart1"/>
    <dgm:cxn modelId="{49C77B17-C73C-43E3-AF3D-F6DA1A89CD90}" type="presParOf" srcId="{64DB454D-0840-4842-A000-1189B6D27EF4}" destId="{55802B78-A355-44D7-A0F3-7A4C4F7810D6}" srcOrd="0" destOrd="0" presId="urn:microsoft.com/office/officeart/2005/8/layout/orgChart1"/>
    <dgm:cxn modelId="{8B349935-65B1-4CFE-9A33-24011E912B10}" type="presParOf" srcId="{64DB454D-0840-4842-A000-1189B6D27EF4}" destId="{B1843551-18C2-48E5-943A-69C87071F2A7}" srcOrd="1" destOrd="0" presId="urn:microsoft.com/office/officeart/2005/8/layout/orgChart1"/>
    <dgm:cxn modelId="{B42A229A-3EA7-4A03-9A98-C301E7C08C70}" type="presParOf" srcId="{B70FC97E-69E3-4B5D-B936-A77CC082388D}" destId="{86475554-BABF-4945-BE21-4C60AE9BAB10}" srcOrd="1" destOrd="0" presId="urn:microsoft.com/office/officeart/2005/8/layout/orgChart1"/>
    <dgm:cxn modelId="{49D113ED-5262-4E73-B9D3-2F392BA3DD52}" type="presParOf" srcId="{B70FC97E-69E3-4B5D-B936-A77CC082388D}" destId="{F6D27FC7-E5C3-4767-BE40-B2FD092FB458}" srcOrd="2" destOrd="0" presId="urn:microsoft.com/office/officeart/2005/8/layout/orgChart1"/>
    <dgm:cxn modelId="{8AC67864-A078-45E9-9A68-73B94A0D15A5}" type="presParOf" srcId="{A40CB43B-BC9B-41AF-AC56-D0F5C26943CA}" destId="{D7449A96-D4CC-4450-A429-CF93D79BB3E3}" srcOrd="2" destOrd="0" presId="urn:microsoft.com/office/officeart/2005/8/layout/orgChart1"/>
    <dgm:cxn modelId="{B16C8017-FD7A-4833-8C5A-55A91C1F82AF}" type="presParOf" srcId="{0A0B71AC-16D1-47B8-AEDA-0D5EF625F9B9}" destId="{F37F6625-CF5E-4E62-96EB-7E9FFD5003A0}" srcOrd="4" destOrd="0" presId="urn:microsoft.com/office/officeart/2005/8/layout/orgChart1"/>
    <dgm:cxn modelId="{C8963C1B-B52F-4AB4-B49E-79171DEC9596}" type="presParOf" srcId="{0A0B71AC-16D1-47B8-AEDA-0D5EF625F9B9}" destId="{D968A055-9892-4635-9E44-6A741C3331E4}" srcOrd="5" destOrd="0" presId="urn:microsoft.com/office/officeart/2005/8/layout/orgChart1"/>
    <dgm:cxn modelId="{11888C18-589E-4DED-A0F3-1BB0F42B46C5}" type="presParOf" srcId="{D968A055-9892-4635-9E44-6A741C3331E4}" destId="{B017265F-FF69-4A1C-B339-45F1F6355DE5}" srcOrd="0" destOrd="0" presId="urn:microsoft.com/office/officeart/2005/8/layout/orgChart1"/>
    <dgm:cxn modelId="{B0053977-CF9A-406B-8002-3AB1A59680C0}" type="presParOf" srcId="{B017265F-FF69-4A1C-B339-45F1F6355DE5}" destId="{B5795924-7D1C-4A42-BD5D-22C0819AD7B6}" srcOrd="0" destOrd="0" presId="urn:microsoft.com/office/officeart/2005/8/layout/orgChart1"/>
    <dgm:cxn modelId="{2B223B30-F92E-4360-AE2A-0C108398952A}" type="presParOf" srcId="{B017265F-FF69-4A1C-B339-45F1F6355DE5}" destId="{FE403197-969F-4725-A9FC-D4B4B81705BF}" srcOrd="1" destOrd="0" presId="urn:microsoft.com/office/officeart/2005/8/layout/orgChart1"/>
    <dgm:cxn modelId="{3FF1600F-67D5-4335-8FB6-29867C52058E}" type="presParOf" srcId="{D968A055-9892-4635-9E44-6A741C3331E4}" destId="{2766764B-D554-4DAE-930A-F3ACC8720122}" srcOrd="1" destOrd="0" presId="urn:microsoft.com/office/officeart/2005/8/layout/orgChart1"/>
    <dgm:cxn modelId="{0FDB794A-7B98-466E-8B00-4598E90A3948}" type="presParOf" srcId="{2766764B-D554-4DAE-930A-F3ACC8720122}" destId="{63A5D218-7BB3-4F57-AC23-51B171764A6D}" srcOrd="0" destOrd="0" presId="urn:microsoft.com/office/officeart/2005/8/layout/orgChart1"/>
    <dgm:cxn modelId="{964655F7-1B4A-4F61-A723-0272C14EE12B}" type="presParOf" srcId="{2766764B-D554-4DAE-930A-F3ACC8720122}" destId="{91570E0B-DD4F-4924-902D-3D54F86075C3}" srcOrd="1" destOrd="0" presId="urn:microsoft.com/office/officeart/2005/8/layout/orgChart1"/>
    <dgm:cxn modelId="{8CA8A31B-34DA-4E4E-9EC4-D87E059D775D}" type="presParOf" srcId="{91570E0B-DD4F-4924-902D-3D54F86075C3}" destId="{46F5587D-403E-4531-995D-456A87F77260}" srcOrd="0" destOrd="0" presId="urn:microsoft.com/office/officeart/2005/8/layout/orgChart1"/>
    <dgm:cxn modelId="{99AEA985-7385-4464-8499-AF582E6EE715}" type="presParOf" srcId="{46F5587D-403E-4531-995D-456A87F77260}" destId="{6AAA18A0-88E2-40F5-9E6A-533E20C14B83}" srcOrd="0" destOrd="0" presId="urn:microsoft.com/office/officeart/2005/8/layout/orgChart1"/>
    <dgm:cxn modelId="{509E3083-0112-424B-8519-49B6E418504A}" type="presParOf" srcId="{46F5587D-403E-4531-995D-456A87F77260}" destId="{C5878001-7F0B-4F27-A587-A040E622004D}" srcOrd="1" destOrd="0" presId="urn:microsoft.com/office/officeart/2005/8/layout/orgChart1"/>
    <dgm:cxn modelId="{DF7BD488-9F93-40F4-9B53-C8A3A4DF2D4B}" type="presParOf" srcId="{91570E0B-DD4F-4924-902D-3D54F86075C3}" destId="{93F9AE06-080A-41A8-B739-EC58D738C8E4}" srcOrd="1" destOrd="0" presId="urn:microsoft.com/office/officeart/2005/8/layout/orgChart1"/>
    <dgm:cxn modelId="{92D30E84-A499-4162-9AF1-2D65AC1406DC}" type="presParOf" srcId="{91570E0B-DD4F-4924-902D-3D54F86075C3}" destId="{EE1A0C31-0CE7-49C0-A571-7970136D25DC}" srcOrd="2" destOrd="0" presId="urn:microsoft.com/office/officeart/2005/8/layout/orgChart1"/>
    <dgm:cxn modelId="{ED67A659-3B0A-400D-977C-2448D71F2379}" type="presParOf" srcId="{D968A055-9892-4635-9E44-6A741C3331E4}" destId="{6EBBAE56-008E-4008-8270-FF155A80594E}" srcOrd="2" destOrd="0" presId="urn:microsoft.com/office/officeart/2005/8/layout/orgChart1"/>
    <dgm:cxn modelId="{B3D1EC3F-29CC-4315-AC35-11FF3CBDCFD6}" type="presParOf" srcId="{75CE08A2-3E1E-4140-A1D5-48FB80C3C743}" destId="{CF7C110A-B021-4F20-A34B-2B5D5ADEB881}" srcOrd="2" destOrd="0" presId="urn:microsoft.com/office/officeart/2005/8/layout/orgChart1"/>
    <dgm:cxn modelId="{A90FA9EB-4916-4E89-B11D-E40D5C6F8DDD}" type="presParOf" srcId="{CF7C110A-B021-4F20-A34B-2B5D5ADEB881}" destId="{FFEABEB2-210F-467A-BAB3-A816705408C6}" srcOrd="0" destOrd="0" presId="urn:microsoft.com/office/officeart/2005/8/layout/orgChart1"/>
    <dgm:cxn modelId="{9D4768D8-07E4-44A0-8AC0-A22371DF2BB4}" type="presParOf" srcId="{CF7C110A-B021-4F20-A34B-2B5D5ADEB881}" destId="{A482BF86-635A-4189-86D5-8C22BAE1F2F8}" srcOrd="1" destOrd="0" presId="urn:microsoft.com/office/officeart/2005/8/layout/orgChart1"/>
    <dgm:cxn modelId="{6567A5B6-D944-45E6-9D38-0E077839A816}" type="presParOf" srcId="{A482BF86-635A-4189-86D5-8C22BAE1F2F8}" destId="{8FE32AF2-5A7C-480B-BC7A-1244B782E8C2}" srcOrd="0" destOrd="0" presId="urn:microsoft.com/office/officeart/2005/8/layout/orgChart1"/>
    <dgm:cxn modelId="{68DCE432-5039-45BC-BEC9-976CE72E0428}" type="presParOf" srcId="{8FE32AF2-5A7C-480B-BC7A-1244B782E8C2}" destId="{EEE292B4-E9D2-4DD3-8663-E928FF01052C}" srcOrd="0" destOrd="0" presId="urn:microsoft.com/office/officeart/2005/8/layout/orgChart1"/>
    <dgm:cxn modelId="{2E79DA51-1B12-46C5-B186-DDA31D2C76E3}" type="presParOf" srcId="{8FE32AF2-5A7C-480B-BC7A-1244B782E8C2}" destId="{2777BA50-9D20-4BFB-8778-2402B06BACAE}" srcOrd="1" destOrd="0" presId="urn:microsoft.com/office/officeart/2005/8/layout/orgChart1"/>
    <dgm:cxn modelId="{28BDC78C-4A11-4524-8193-662829530D80}" type="presParOf" srcId="{A482BF86-635A-4189-86D5-8C22BAE1F2F8}" destId="{7B4BA3C7-042C-4778-A6D6-BB14AB92F8E4}" srcOrd="1" destOrd="0" presId="urn:microsoft.com/office/officeart/2005/8/layout/orgChart1"/>
    <dgm:cxn modelId="{17A3DF55-F93E-40E3-A712-F894044B42C6}" type="presParOf" srcId="{A482BF86-635A-4189-86D5-8C22BAE1F2F8}" destId="{552210FE-F5BC-4D06-B55F-D79EA748E64D}" srcOrd="2" destOrd="0" presId="urn:microsoft.com/office/officeart/2005/8/layout/orgChart1"/>
    <dgm:cxn modelId="{D111AE19-7161-4A29-A0E0-BA259283993F}" type="presParOf" srcId="{3C7D68E1-BD6D-4189-A1E6-7DFB24E821B0}" destId="{47633510-30D6-467C-9205-DC6D76DDD52C}" srcOrd="2" destOrd="0" presId="urn:microsoft.com/office/officeart/2005/8/layout/orgChart1"/>
    <dgm:cxn modelId="{3BD14D37-C487-4824-8736-9AE9422DF50B}" type="presParOf" srcId="{47633510-30D6-467C-9205-DC6D76DDD52C}" destId="{C03F0D08-E45C-4A5B-A9C3-7EB761F3BE15}" srcOrd="0" destOrd="0" presId="urn:microsoft.com/office/officeart/2005/8/layout/orgChart1"/>
    <dgm:cxn modelId="{7836A7ED-9ABB-44C4-9F00-ED0B56A088A1}" type="presParOf" srcId="{C03F0D08-E45C-4A5B-A9C3-7EB761F3BE15}" destId="{DD5E8524-96D9-47BF-954D-BE387E709B7C}" srcOrd="0" destOrd="0" presId="urn:microsoft.com/office/officeart/2005/8/layout/orgChart1"/>
    <dgm:cxn modelId="{836F094C-9F7B-434F-8FA5-F48D2FDC9E6D}" type="presParOf" srcId="{C03F0D08-E45C-4A5B-A9C3-7EB761F3BE15}" destId="{6EBC2F6F-D8A7-4C88-B057-BD49278E26E2}" srcOrd="1" destOrd="0" presId="urn:microsoft.com/office/officeart/2005/8/layout/orgChart1"/>
    <dgm:cxn modelId="{F5039583-61C8-4E4A-AB84-0F8183C97E68}" type="presParOf" srcId="{47633510-30D6-467C-9205-DC6D76DDD52C}" destId="{26950E81-672D-4B1E-8E7C-10A2318710EE}" srcOrd="1" destOrd="0" presId="urn:microsoft.com/office/officeart/2005/8/layout/orgChart1"/>
    <dgm:cxn modelId="{5B6F2DAB-9CF4-4963-B79A-27BDFE1885FA}" type="presParOf" srcId="{26950E81-672D-4B1E-8E7C-10A2318710EE}" destId="{6F7A27D5-28A1-4528-B2DB-A9902FB9FAAE}" srcOrd="0" destOrd="0" presId="urn:microsoft.com/office/officeart/2005/8/layout/orgChart1"/>
    <dgm:cxn modelId="{D554E375-F606-4949-9A33-6C95EFF070B0}" type="presParOf" srcId="{26950E81-672D-4B1E-8E7C-10A2318710EE}" destId="{0EAF9964-FA5A-4182-8DF7-07DD3F815E6B}" srcOrd="1" destOrd="0" presId="urn:microsoft.com/office/officeart/2005/8/layout/orgChart1"/>
    <dgm:cxn modelId="{73F49603-7F3F-41F0-B04B-8C3F201DDABC}" type="presParOf" srcId="{0EAF9964-FA5A-4182-8DF7-07DD3F815E6B}" destId="{4AE4CF27-D1E6-4404-91B4-A16C84FAE7A8}" srcOrd="0" destOrd="0" presId="urn:microsoft.com/office/officeart/2005/8/layout/orgChart1"/>
    <dgm:cxn modelId="{FDF7CA57-8F15-4C9E-A07A-0F27FD1422D8}" type="presParOf" srcId="{4AE4CF27-D1E6-4404-91B4-A16C84FAE7A8}" destId="{56F49679-C079-431D-8837-11A0BFE169B7}" srcOrd="0" destOrd="0" presId="urn:microsoft.com/office/officeart/2005/8/layout/orgChart1"/>
    <dgm:cxn modelId="{3E36180E-718E-4344-A185-AB65B05E21A4}" type="presParOf" srcId="{4AE4CF27-D1E6-4404-91B4-A16C84FAE7A8}" destId="{B22CF241-F526-4CFB-8470-A423384DC238}" srcOrd="1" destOrd="0" presId="urn:microsoft.com/office/officeart/2005/8/layout/orgChart1"/>
    <dgm:cxn modelId="{4099403D-88B3-43A9-876F-B14407AA402B}" type="presParOf" srcId="{0EAF9964-FA5A-4182-8DF7-07DD3F815E6B}" destId="{F0587AE3-9BA8-4FAD-BF43-2D83F04AFB03}" srcOrd="1" destOrd="0" presId="urn:microsoft.com/office/officeart/2005/8/layout/orgChart1"/>
    <dgm:cxn modelId="{C8F70B5C-127A-449D-BB3A-5F6658359EFF}" type="presParOf" srcId="{F0587AE3-9BA8-4FAD-BF43-2D83F04AFB03}" destId="{0BB26FAF-D352-438B-949B-927CBB577A9A}" srcOrd="0" destOrd="0" presId="urn:microsoft.com/office/officeart/2005/8/layout/orgChart1"/>
    <dgm:cxn modelId="{C5C78697-2136-4C1F-9715-9E363030E43E}" type="presParOf" srcId="{F0587AE3-9BA8-4FAD-BF43-2D83F04AFB03}" destId="{A01806E1-6CD0-4B28-B319-07F578DE1BB2}" srcOrd="1" destOrd="0" presId="urn:microsoft.com/office/officeart/2005/8/layout/orgChart1"/>
    <dgm:cxn modelId="{CD609F93-D087-4FCD-9737-CB439AC028E7}" type="presParOf" srcId="{A01806E1-6CD0-4B28-B319-07F578DE1BB2}" destId="{7F966C6A-2EE7-4441-BCE4-16B4343AA1A0}" srcOrd="0" destOrd="0" presId="urn:microsoft.com/office/officeart/2005/8/layout/orgChart1"/>
    <dgm:cxn modelId="{1C1AC710-1B47-47A3-957B-045737600D26}" type="presParOf" srcId="{7F966C6A-2EE7-4441-BCE4-16B4343AA1A0}" destId="{4D615499-5BFE-4413-ACBE-78C2624D888F}" srcOrd="0" destOrd="0" presId="urn:microsoft.com/office/officeart/2005/8/layout/orgChart1"/>
    <dgm:cxn modelId="{43F2B6D8-D303-4BEA-B056-628477484E45}" type="presParOf" srcId="{7F966C6A-2EE7-4441-BCE4-16B4343AA1A0}" destId="{BAB9FB4C-1B8E-4F7F-A071-9CE297F845B7}" srcOrd="1" destOrd="0" presId="urn:microsoft.com/office/officeart/2005/8/layout/orgChart1"/>
    <dgm:cxn modelId="{C5EAF2C5-B37E-4ED9-A94C-B67D540777A5}" type="presParOf" srcId="{A01806E1-6CD0-4B28-B319-07F578DE1BB2}" destId="{E5D0D5D5-8C30-4FDB-8270-41246A96650C}" srcOrd="1" destOrd="0" presId="urn:microsoft.com/office/officeart/2005/8/layout/orgChart1"/>
    <dgm:cxn modelId="{64A987C3-A8CA-4E4B-B137-4AA7D4CF1313}" type="presParOf" srcId="{A01806E1-6CD0-4B28-B319-07F578DE1BB2}" destId="{37764DDA-2CC2-4937-8B48-27D28AB19C3B}" srcOrd="2" destOrd="0" presId="urn:microsoft.com/office/officeart/2005/8/layout/orgChart1"/>
    <dgm:cxn modelId="{12BAF763-E67C-4237-AF90-C257847D8982}" type="presParOf" srcId="{0EAF9964-FA5A-4182-8DF7-07DD3F815E6B}" destId="{0CEC72EF-B7EB-4511-9FDC-7023699E7CAC}" srcOrd="2" destOrd="0" presId="urn:microsoft.com/office/officeart/2005/8/layout/orgChart1"/>
    <dgm:cxn modelId="{538C1AF9-AB99-4E57-88AA-DFDBF4B4E5E6}" type="presParOf" srcId="{26950E81-672D-4B1E-8E7C-10A2318710EE}" destId="{412EA48C-C8F9-4E1C-8F07-507E6338DDBA}" srcOrd="2" destOrd="0" presId="urn:microsoft.com/office/officeart/2005/8/layout/orgChart1"/>
    <dgm:cxn modelId="{BC0A940D-82F4-4049-8C52-22DF24CCEE7E}" type="presParOf" srcId="{26950E81-672D-4B1E-8E7C-10A2318710EE}" destId="{0BBDD3E1-655D-44D7-819F-FA220DCCD877}" srcOrd="3" destOrd="0" presId="urn:microsoft.com/office/officeart/2005/8/layout/orgChart1"/>
    <dgm:cxn modelId="{14DE1FAA-108A-45A9-8746-438D3B0D7C24}" type="presParOf" srcId="{0BBDD3E1-655D-44D7-819F-FA220DCCD877}" destId="{F1159517-CF00-43C1-B7D8-ED1DBBED766C}" srcOrd="0" destOrd="0" presId="urn:microsoft.com/office/officeart/2005/8/layout/orgChart1"/>
    <dgm:cxn modelId="{8C92114E-DA00-4730-BD70-ED3E3B0D596B}" type="presParOf" srcId="{F1159517-CF00-43C1-B7D8-ED1DBBED766C}" destId="{70B7B39C-2EB2-42BB-880E-25E7E7387B00}" srcOrd="0" destOrd="0" presId="urn:microsoft.com/office/officeart/2005/8/layout/orgChart1"/>
    <dgm:cxn modelId="{72182619-301B-4844-B9D8-886ABEC7B27A}" type="presParOf" srcId="{F1159517-CF00-43C1-B7D8-ED1DBBED766C}" destId="{3F069991-AE45-4EFA-8A72-172B4854DEEE}" srcOrd="1" destOrd="0" presId="urn:microsoft.com/office/officeart/2005/8/layout/orgChart1"/>
    <dgm:cxn modelId="{DB54F3C3-E1B1-46FA-94D6-B62936DCF40B}" type="presParOf" srcId="{0BBDD3E1-655D-44D7-819F-FA220DCCD877}" destId="{82CF8C60-7CE6-4910-AB46-FAF8123FA2EF}" srcOrd="1" destOrd="0" presId="urn:microsoft.com/office/officeart/2005/8/layout/orgChart1"/>
    <dgm:cxn modelId="{782E6284-4855-4505-9D87-80118529FE6E}" type="presParOf" srcId="{82CF8C60-7CE6-4910-AB46-FAF8123FA2EF}" destId="{CE361315-2418-4233-87B6-CA3E731BD05E}" srcOrd="0" destOrd="0" presId="urn:microsoft.com/office/officeart/2005/8/layout/orgChart1"/>
    <dgm:cxn modelId="{DCA21DE4-BC73-4B16-B86A-F85393FD3F5E}" type="presParOf" srcId="{82CF8C60-7CE6-4910-AB46-FAF8123FA2EF}" destId="{14A464B7-9B90-4A91-8915-15A2A996A097}" srcOrd="1" destOrd="0" presId="urn:microsoft.com/office/officeart/2005/8/layout/orgChart1"/>
    <dgm:cxn modelId="{BA7F214B-FFBB-4A52-8B2C-AEBDF62BB490}" type="presParOf" srcId="{14A464B7-9B90-4A91-8915-15A2A996A097}" destId="{C8842DC9-1C6F-43B4-B0C6-989C3ABC6AA8}" srcOrd="0" destOrd="0" presId="urn:microsoft.com/office/officeart/2005/8/layout/orgChart1"/>
    <dgm:cxn modelId="{29D3282E-5D81-411A-A6D7-EA2630828E09}" type="presParOf" srcId="{C8842DC9-1C6F-43B4-B0C6-989C3ABC6AA8}" destId="{FD849CBB-E1F1-43EF-83EA-E53D9F720427}" srcOrd="0" destOrd="0" presId="urn:microsoft.com/office/officeart/2005/8/layout/orgChart1"/>
    <dgm:cxn modelId="{4C79D5E6-0CA1-4727-9572-A505FDAF2ADF}" type="presParOf" srcId="{C8842DC9-1C6F-43B4-B0C6-989C3ABC6AA8}" destId="{0395030C-9AD2-4EDF-9D61-278650B9B788}" srcOrd="1" destOrd="0" presId="urn:microsoft.com/office/officeart/2005/8/layout/orgChart1"/>
    <dgm:cxn modelId="{5D62BD06-E9A8-4AE3-BE9D-004324D8FD9B}" type="presParOf" srcId="{14A464B7-9B90-4A91-8915-15A2A996A097}" destId="{6149BA8F-50D2-4ADA-8F0A-197ECAD463EA}" srcOrd="1" destOrd="0" presId="urn:microsoft.com/office/officeart/2005/8/layout/orgChart1"/>
    <dgm:cxn modelId="{E0FDC735-1135-4A89-86E2-C4747E46B2D3}" type="presParOf" srcId="{14A464B7-9B90-4A91-8915-15A2A996A097}" destId="{CCC52A36-BFBA-405E-81C8-BC88E54081FB}" srcOrd="2" destOrd="0" presId="urn:microsoft.com/office/officeart/2005/8/layout/orgChart1"/>
    <dgm:cxn modelId="{06F52928-44CE-4983-87EB-1887C37C8F48}" type="presParOf" srcId="{0BBDD3E1-655D-44D7-819F-FA220DCCD877}" destId="{CE6F574D-46E4-4132-AEA5-0AD285D911C0}" srcOrd="2" destOrd="0" presId="urn:microsoft.com/office/officeart/2005/8/layout/orgChart1"/>
    <dgm:cxn modelId="{DBEAB337-8558-4928-B8F6-A63227D3AFBB}" type="presParOf" srcId="{26950E81-672D-4B1E-8E7C-10A2318710EE}" destId="{17DBC7D1-048F-4259-BF80-2CDD1FCD69BB}" srcOrd="4" destOrd="0" presId="urn:microsoft.com/office/officeart/2005/8/layout/orgChart1"/>
    <dgm:cxn modelId="{DEC8DE96-6897-451A-920E-05EB2021A666}" type="presParOf" srcId="{26950E81-672D-4B1E-8E7C-10A2318710EE}" destId="{7FA29C09-FF47-4CD0-9402-6D78A54EA032}" srcOrd="5" destOrd="0" presId="urn:microsoft.com/office/officeart/2005/8/layout/orgChart1"/>
    <dgm:cxn modelId="{8AAD6CF2-F1B2-449A-A791-2ECBBEA14A4A}" type="presParOf" srcId="{7FA29C09-FF47-4CD0-9402-6D78A54EA032}" destId="{1CFAE73C-7471-4D65-B188-3C2F16D5C028}" srcOrd="0" destOrd="0" presId="urn:microsoft.com/office/officeart/2005/8/layout/orgChart1"/>
    <dgm:cxn modelId="{944864B4-84FC-4A8E-9720-68BCEE683A98}" type="presParOf" srcId="{1CFAE73C-7471-4D65-B188-3C2F16D5C028}" destId="{6AEF5D1B-7840-4BCE-B9D2-4986FFB594F1}" srcOrd="0" destOrd="0" presId="urn:microsoft.com/office/officeart/2005/8/layout/orgChart1"/>
    <dgm:cxn modelId="{E5864C04-89D2-442E-A17F-22CE5DF08E19}" type="presParOf" srcId="{1CFAE73C-7471-4D65-B188-3C2F16D5C028}" destId="{D100B0A8-67DE-4D4B-93A8-465C327AF81E}" srcOrd="1" destOrd="0" presId="urn:microsoft.com/office/officeart/2005/8/layout/orgChart1"/>
    <dgm:cxn modelId="{14911EE2-EC61-40E8-8400-8DD7491D91F0}" type="presParOf" srcId="{7FA29C09-FF47-4CD0-9402-6D78A54EA032}" destId="{62BE6DB1-0638-4F00-9ED2-CFA64D43A4A9}" srcOrd="1" destOrd="0" presId="urn:microsoft.com/office/officeart/2005/8/layout/orgChart1"/>
    <dgm:cxn modelId="{A2786787-DC06-4D9F-B5C1-7ED16D6A7DD7}" type="presParOf" srcId="{62BE6DB1-0638-4F00-9ED2-CFA64D43A4A9}" destId="{4D7529EE-C8EC-4FF9-AEF5-43B7DC839C1E}" srcOrd="0" destOrd="0" presId="urn:microsoft.com/office/officeart/2005/8/layout/orgChart1"/>
    <dgm:cxn modelId="{D6FF5A3C-3C82-4399-9590-D5F0D28BFEC5}" type="presParOf" srcId="{62BE6DB1-0638-4F00-9ED2-CFA64D43A4A9}" destId="{59C92D48-EFE4-47A7-A850-A4B510B124AB}" srcOrd="1" destOrd="0" presId="urn:microsoft.com/office/officeart/2005/8/layout/orgChart1"/>
    <dgm:cxn modelId="{50F93BAA-BECB-4547-A237-0BEF13D05556}" type="presParOf" srcId="{59C92D48-EFE4-47A7-A850-A4B510B124AB}" destId="{A6E0977E-414F-4319-944C-A8068DCC7D83}" srcOrd="0" destOrd="0" presId="urn:microsoft.com/office/officeart/2005/8/layout/orgChart1"/>
    <dgm:cxn modelId="{A4BBE4DC-1897-4EDE-B1FB-B39FE5AB92C7}" type="presParOf" srcId="{A6E0977E-414F-4319-944C-A8068DCC7D83}" destId="{72B20C70-C44C-4D7F-A90B-3850A457E87D}" srcOrd="0" destOrd="0" presId="urn:microsoft.com/office/officeart/2005/8/layout/orgChart1"/>
    <dgm:cxn modelId="{573AEEF4-A2E6-4040-AB3B-333AFE882810}" type="presParOf" srcId="{A6E0977E-414F-4319-944C-A8068DCC7D83}" destId="{166B62AB-7801-411D-BA35-E7280FAAC771}" srcOrd="1" destOrd="0" presId="urn:microsoft.com/office/officeart/2005/8/layout/orgChart1"/>
    <dgm:cxn modelId="{5FEBEC70-A8FA-4BC6-A5BA-8245589AD96A}" type="presParOf" srcId="{59C92D48-EFE4-47A7-A850-A4B510B124AB}" destId="{011D6F93-9718-4F3C-BCE2-FEBA291C9883}" srcOrd="1" destOrd="0" presId="urn:microsoft.com/office/officeart/2005/8/layout/orgChart1"/>
    <dgm:cxn modelId="{8FC8ACB5-2CD6-44C7-9744-0BDC8B704B83}" type="presParOf" srcId="{59C92D48-EFE4-47A7-A850-A4B510B124AB}" destId="{C0370273-A82A-48E4-B223-562DC7F5B3B1}" srcOrd="2" destOrd="0" presId="urn:microsoft.com/office/officeart/2005/8/layout/orgChart1"/>
    <dgm:cxn modelId="{3EDBFD15-44B7-40AE-B862-DD13600A564D}" type="presParOf" srcId="{7FA29C09-FF47-4CD0-9402-6D78A54EA032}" destId="{78B5867C-959A-40DE-9B58-3CAEDCDDA1C3}" srcOrd="2" destOrd="0" presId="urn:microsoft.com/office/officeart/2005/8/layout/orgChart1"/>
    <dgm:cxn modelId="{B28DE5F9-D142-4660-A2D2-E2A3D2DCDD39}" type="presParOf" srcId="{26950E81-672D-4B1E-8E7C-10A2318710EE}" destId="{68FDA6C4-B2B4-4EAD-938B-FC8B3ACB61EF}" srcOrd="6" destOrd="0" presId="urn:microsoft.com/office/officeart/2005/8/layout/orgChart1"/>
    <dgm:cxn modelId="{430CF9B3-EA86-4D10-8C61-2A6D7A6BF4B2}" type="presParOf" srcId="{26950E81-672D-4B1E-8E7C-10A2318710EE}" destId="{1426840D-54E2-4C05-A549-B5F44D573929}" srcOrd="7" destOrd="0" presId="urn:microsoft.com/office/officeart/2005/8/layout/orgChart1"/>
    <dgm:cxn modelId="{2866B566-D5E8-4836-8ADB-867B1D6C80F3}" type="presParOf" srcId="{1426840D-54E2-4C05-A549-B5F44D573929}" destId="{F61C54B2-D654-4A23-B410-56D5031CE7A7}" srcOrd="0" destOrd="0" presId="urn:microsoft.com/office/officeart/2005/8/layout/orgChart1"/>
    <dgm:cxn modelId="{0EC11143-347C-45EA-A4FC-0B3C4DEDD8F5}" type="presParOf" srcId="{F61C54B2-D654-4A23-B410-56D5031CE7A7}" destId="{183FA7B7-1D03-46E5-A46A-82B5305FF357}" srcOrd="0" destOrd="0" presId="urn:microsoft.com/office/officeart/2005/8/layout/orgChart1"/>
    <dgm:cxn modelId="{293CBFEB-0C73-4FAC-80A0-306186101DDF}" type="presParOf" srcId="{F61C54B2-D654-4A23-B410-56D5031CE7A7}" destId="{283111A4-E5D8-4828-9EFB-D97AEF6563FD}" srcOrd="1" destOrd="0" presId="urn:microsoft.com/office/officeart/2005/8/layout/orgChart1"/>
    <dgm:cxn modelId="{057C598C-B2D5-424C-A7DB-58D6F9BC036E}" type="presParOf" srcId="{1426840D-54E2-4C05-A549-B5F44D573929}" destId="{B7C5EC2F-B0C9-4279-AF6B-B822BC90D8BB}" srcOrd="1" destOrd="0" presId="urn:microsoft.com/office/officeart/2005/8/layout/orgChart1"/>
    <dgm:cxn modelId="{1CCF1E3F-79D2-4BB7-B16D-C429E46F58B8}" type="presParOf" srcId="{B7C5EC2F-B0C9-4279-AF6B-B822BC90D8BB}" destId="{A38EAAC1-EB08-4100-8BA9-D93AB725BDC4}" srcOrd="0" destOrd="0" presId="urn:microsoft.com/office/officeart/2005/8/layout/orgChart1"/>
    <dgm:cxn modelId="{F575A3E1-5D4A-43FE-8AAB-637D38B669D6}" type="presParOf" srcId="{B7C5EC2F-B0C9-4279-AF6B-B822BC90D8BB}" destId="{D1563C1B-670D-48D1-8A00-D97CC935F858}" srcOrd="1" destOrd="0" presId="urn:microsoft.com/office/officeart/2005/8/layout/orgChart1"/>
    <dgm:cxn modelId="{20A9A677-5751-48BA-A461-ADC05844A6BA}" type="presParOf" srcId="{D1563C1B-670D-48D1-8A00-D97CC935F858}" destId="{9BA7E6F6-4725-4560-8D43-79B991E02386}" srcOrd="0" destOrd="0" presId="urn:microsoft.com/office/officeart/2005/8/layout/orgChart1"/>
    <dgm:cxn modelId="{67A07CD5-8BEE-4A70-A49A-E7DE34A160F7}" type="presParOf" srcId="{9BA7E6F6-4725-4560-8D43-79B991E02386}" destId="{6C3AD91B-3591-4071-B856-0AA814F6F29D}" srcOrd="0" destOrd="0" presId="urn:microsoft.com/office/officeart/2005/8/layout/orgChart1"/>
    <dgm:cxn modelId="{5246B9BC-4E77-4BA7-A504-24D7F43EA6A0}" type="presParOf" srcId="{9BA7E6F6-4725-4560-8D43-79B991E02386}" destId="{C9638D52-B042-4A57-A3F0-51F20ABC1B5A}" srcOrd="1" destOrd="0" presId="urn:microsoft.com/office/officeart/2005/8/layout/orgChart1"/>
    <dgm:cxn modelId="{36C09701-E8B6-4833-B3E9-DC2A589A4CCF}" type="presParOf" srcId="{D1563C1B-670D-48D1-8A00-D97CC935F858}" destId="{1AA181A4-1B93-4EBB-9055-CB739918ED8B}" srcOrd="1" destOrd="0" presId="urn:microsoft.com/office/officeart/2005/8/layout/orgChart1"/>
    <dgm:cxn modelId="{5AE44D35-91E7-48C7-9C9E-6954C066DEB4}" type="presParOf" srcId="{D1563C1B-670D-48D1-8A00-D97CC935F858}" destId="{625412F8-890E-40E7-9659-920F7AE3FB78}" srcOrd="2" destOrd="0" presId="urn:microsoft.com/office/officeart/2005/8/layout/orgChart1"/>
    <dgm:cxn modelId="{E404C7A7-5BA9-468E-994D-7FFA8FE7F060}" type="presParOf" srcId="{1426840D-54E2-4C05-A549-B5F44D573929}" destId="{56D03710-F66B-49A8-AC5A-96101C170D37}" srcOrd="2" destOrd="0" presId="urn:microsoft.com/office/officeart/2005/8/layout/orgChart1"/>
    <dgm:cxn modelId="{888FFC36-7379-47EF-8FCB-D66A12605E25}" type="presParOf" srcId="{47633510-30D6-467C-9205-DC6D76DDD52C}" destId="{61227850-07A3-409A-AF45-D9905A156009}" srcOrd="2" destOrd="0" presId="urn:microsoft.com/office/officeart/2005/8/layout/orgChart1"/>
    <dgm:cxn modelId="{EFC7877E-3C6C-4B8D-A3B2-70E095359DF9}" type="presParOf" srcId="{61227850-07A3-409A-AF45-D9905A156009}" destId="{92DB8F85-BC63-4CF0-8A4E-61BC02188AD5}" srcOrd="0" destOrd="0" presId="urn:microsoft.com/office/officeart/2005/8/layout/orgChart1"/>
    <dgm:cxn modelId="{E0CC4F2D-EC12-4419-83EC-73A6DDCB198B}" type="presParOf" srcId="{61227850-07A3-409A-AF45-D9905A156009}" destId="{72AA76D4-CC5F-43CD-B55E-D4F717701C4E}" srcOrd="1" destOrd="0" presId="urn:microsoft.com/office/officeart/2005/8/layout/orgChart1"/>
    <dgm:cxn modelId="{B879E4FC-C77E-401A-8EDC-F75DA00F2ADB}" type="presParOf" srcId="{72AA76D4-CC5F-43CD-B55E-D4F717701C4E}" destId="{F0D7BB67-FC66-43C6-B0D3-FD7CF83687AA}" srcOrd="0" destOrd="0" presId="urn:microsoft.com/office/officeart/2005/8/layout/orgChart1"/>
    <dgm:cxn modelId="{552CFF34-6766-488E-A9A8-758AE07F8141}" type="presParOf" srcId="{F0D7BB67-FC66-43C6-B0D3-FD7CF83687AA}" destId="{F315DC6F-3D3D-45A6-A70A-F9F8024A53BB}" srcOrd="0" destOrd="0" presId="urn:microsoft.com/office/officeart/2005/8/layout/orgChart1"/>
    <dgm:cxn modelId="{6BA8A384-75C8-4FA2-AACE-9F3D253D2F5C}" type="presParOf" srcId="{F0D7BB67-FC66-43C6-B0D3-FD7CF83687AA}" destId="{7680AC22-9009-473F-89C0-D74B3EA38A5B}" srcOrd="1" destOrd="0" presId="urn:microsoft.com/office/officeart/2005/8/layout/orgChart1"/>
    <dgm:cxn modelId="{BD2789A1-7451-431A-A51E-58B0ACFE2739}" type="presParOf" srcId="{72AA76D4-CC5F-43CD-B55E-D4F717701C4E}" destId="{507DE1CB-6A77-4E4B-9672-E1610AACED99}" srcOrd="1" destOrd="0" presId="urn:microsoft.com/office/officeart/2005/8/layout/orgChart1"/>
    <dgm:cxn modelId="{487CE801-0529-4CC7-90FB-23DF22708670}" type="presParOf" srcId="{72AA76D4-CC5F-43CD-B55E-D4F717701C4E}" destId="{0E2B072A-8CDB-48E7-8DFF-105940C1068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B8F85-BC63-4CF0-8A4E-61BC02188AD5}">
      <dsp:nvSpPr>
        <dsp:cNvPr id="0" name=""/>
        <dsp:cNvSpPr/>
      </dsp:nvSpPr>
      <dsp:spPr>
        <a:xfrm>
          <a:off x="6940395" y="546735"/>
          <a:ext cx="344765" cy="522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900"/>
              </a:lnTo>
              <a:lnTo>
                <a:pt x="344765" y="5229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EAAC1-EB08-4100-8BA9-D93AB725BDC4}">
      <dsp:nvSpPr>
        <dsp:cNvPr id="0" name=""/>
        <dsp:cNvSpPr/>
      </dsp:nvSpPr>
      <dsp:spPr>
        <a:xfrm>
          <a:off x="8626091" y="2581227"/>
          <a:ext cx="91440" cy="8262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6201"/>
              </a:lnTo>
              <a:lnTo>
                <a:pt x="129585" y="82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FDA6C4-B2B4-4EAD-938B-FC8B3ACB61EF}">
      <dsp:nvSpPr>
        <dsp:cNvPr id="0" name=""/>
        <dsp:cNvSpPr/>
      </dsp:nvSpPr>
      <dsp:spPr>
        <a:xfrm>
          <a:off x="6940395" y="546735"/>
          <a:ext cx="2062230" cy="1423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1298"/>
              </a:lnTo>
              <a:lnTo>
                <a:pt x="2062230" y="1351298"/>
              </a:lnTo>
              <a:lnTo>
                <a:pt x="2062230" y="14232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529EE-C8EC-4FF9-AEF5-43B7DC839C1E}">
      <dsp:nvSpPr>
        <dsp:cNvPr id="0" name=""/>
        <dsp:cNvSpPr/>
      </dsp:nvSpPr>
      <dsp:spPr>
        <a:xfrm>
          <a:off x="9552713" y="2559906"/>
          <a:ext cx="91440" cy="832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2028"/>
              </a:lnTo>
              <a:lnTo>
                <a:pt x="80597" y="8320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BC7D1-048F-4259-BF80-2CDD1FCD69BB}">
      <dsp:nvSpPr>
        <dsp:cNvPr id="0" name=""/>
        <dsp:cNvSpPr/>
      </dsp:nvSpPr>
      <dsp:spPr>
        <a:xfrm>
          <a:off x="6940395" y="546735"/>
          <a:ext cx="2990008" cy="1397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5697"/>
              </a:lnTo>
              <a:lnTo>
                <a:pt x="2990008" y="1325697"/>
              </a:lnTo>
              <a:lnTo>
                <a:pt x="2990008" y="13976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361315-2418-4233-87B6-CA3E731BD05E}">
      <dsp:nvSpPr>
        <dsp:cNvPr id="0" name=""/>
        <dsp:cNvSpPr/>
      </dsp:nvSpPr>
      <dsp:spPr>
        <a:xfrm>
          <a:off x="7629923" y="2574938"/>
          <a:ext cx="91440" cy="8247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4742"/>
              </a:lnTo>
              <a:lnTo>
                <a:pt x="125601" y="8247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EA48C-C8F9-4E1C-8F07-507E6338DDBA}">
      <dsp:nvSpPr>
        <dsp:cNvPr id="0" name=""/>
        <dsp:cNvSpPr/>
      </dsp:nvSpPr>
      <dsp:spPr>
        <a:xfrm>
          <a:off x="6940395" y="546735"/>
          <a:ext cx="1067219" cy="1416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5008"/>
              </a:lnTo>
              <a:lnTo>
                <a:pt x="1067219" y="1345008"/>
              </a:lnTo>
              <a:lnTo>
                <a:pt x="1067219" y="1416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B26FAF-D352-438B-949B-927CBB577A9A}">
      <dsp:nvSpPr>
        <dsp:cNvPr id="0" name=""/>
        <dsp:cNvSpPr/>
      </dsp:nvSpPr>
      <dsp:spPr>
        <a:xfrm>
          <a:off x="6682170" y="2583083"/>
          <a:ext cx="91440" cy="8011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1100"/>
              </a:lnTo>
              <a:lnTo>
                <a:pt x="85176" y="8011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A27D5-28A1-4528-B2DB-A9902FB9FAAE}">
      <dsp:nvSpPr>
        <dsp:cNvPr id="0" name=""/>
        <dsp:cNvSpPr/>
      </dsp:nvSpPr>
      <dsp:spPr>
        <a:xfrm>
          <a:off x="6940395" y="546735"/>
          <a:ext cx="121797" cy="1418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713"/>
              </a:lnTo>
              <a:lnTo>
                <a:pt x="121797" y="1346713"/>
              </a:lnTo>
              <a:lnTo>
                <a:pt x="121797" y="14186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EABEB2-210F-467A-BAB3-A816705408C6}">
      <dsp:nvSpPr>
        <dsp:cNvPr id="0" name=""/>
        <dsp:cNvSpPr/>
      </dsp:nvSpPr>
      <dsp:spPr>
        <a:xfrm>
          <a:off x="5053047" y="546735"/>
          <a:ext cx="325879" cy="554406"/>
        </a:xfrm>
        <a:custGeom>
          <a:avLst/>
          <a:gdLst/>
          <a:ahLst/>
          <a:cxnLst/>
          <a:rect l="0" t="0" r="0" b="0"/>
          <a:pathLst>
            <a:path>
              <a:moveTo>
                <a:pt x="325879" y="0"/>
              </a:moveTo>
              <a:lnTo>
                <a:pt x="325879" y="554406"/>
              </a:lnTo>
              <a:lnTo>
                <a:pt x="0" y="5544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5D218-7BB3-4F57-AC23-51B171764A6D}">
      <dsp:nvSpPr>
        <dsp:cNvPr id="0" name=""/>
        <dsp:cNvSpPr/>
      </dsp:nvSpPr>
      <dsp:spPr>
        <a:xfrm>
          <a:off x="5753957" y="2586230"/>
          <a:ext cx="91440" cy="8010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1057"/>
              </a:lnTo>
              <a:lnTo>
                <a:pt x="75618" y="801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7F6625-CF5E-4E62-96EB-7E9FFD5003A0}">
      <dsp:nvSpPr>
        <dsp:cNvPr id="0" name=""/>
        <dsp:cNvSpPr/>
      </dsp:nvSpPr>
      <dsp:spPr>
        <a:xfrm>
          <a:off x="5378927" y="546735"/>
          <a:ext cx="754272" cy="1423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1301"/>
              </a:lnTo>
              <a:lnTo>
                <a:pt x="754272" y="1351301"/>
              </a:lnTo>
              <a:lnTo>
                <a:pt x="754272" y="14232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2414E-0655-459B-8958-520B27228746}">
      <dsp:nvSpPr>
        <dsp:cNvPr id="0" name=""/>
        <dsp:cNvSpPr/>
      </dsp:nvSpPr>
      <dsp:spPr>
        <a:xfrm>
          <a:off x="4791778" y="2574736"/>
          <a:ext cx="91440" cy="8209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0998"/>
              </a:lnTo>
              <a:lnTo>
                <a:pt x="52562" y="8209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237B3-852A-4F36-99CD-E5CC14CCDB2C}">
      <dsp:nvSpPr>
        <dsp:cNvPr id="0" name=""/>
        <dsp:cNvSpPr/>
      </dsp:nvSpPr>
      <dsp:spPr>
        <a:xfrm>
          <a:off x="5169856" y="546735"/>
          <a:ext cx="209070" cy="1413864"/>
        </a:xfrm>
        <a:custGeom>
          <a:avLst/>
          <a:gdLst/>
          <a:ahLst/>
          <a:cxnLst/>
          <a:rect l="0" t="0" r="0" b="0"/>
          <a:pathLst>
            <a:path>
              <a:moveTo>
                <a:pt x="209070" y="0"/>
              </a:moveTo>
              <a:lnTo>
                <a:pt x="209070" y="1341961"/>
              </a:lnTo>
              <a:lnTo>
                <a:pt x="0" y="1341961"/>
              </a:lnTo>
              <a:lnTo>
                <a:pt x="0" y="14138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DF4F3-C3DC-4800-BF9C-1D115D9DBC30}">
      <dsp:nvSpPr>
        <dsp:cNvPr id="0" name=""/>
        <dsp:cNvSpPr/>
      </dsp:nvSpPr>
      <dsp:spPr>
        <a:xfrm>
          <a:off x="3828475" y="2574903"/>
          <a:ext cx="126508" cy="804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35"/>
              </a:lnTo>
              <a:lnTo>
                <a:pt x="126508" y="8046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501A8-EF99-459E-9BC0-F0673C9E76DA}">
      <dsp:nvSpPr>
        <dsp:cNvPr id="0" name=""/>
        <dsp:cNvSpPr/>
      </dsp:nvSpPr>
      <dsp:spPr>
        <a:xfrm>
          <a:off x="4160060" y="546735"/>
          <a:ext cx="1218866" cy="1415456"/>
        </a:xfrm>
        <a:custGeom>
          <a:avLst/>
          <a:gdLst/>
          <a:ahLst/>
          <a:cxnLst/>
          <a:rect l="0" t="0" r="0" b="0"/>
          <a:pathLst>
            <a:path>
              <a:moveTo>
                <a:pt x="1218866" y="0"/>
              </a:moveTo>
              <a:lnTo>
                <a:pt x="1218866" y="1343553"/>
              </a:lnTo>
              <a:lnTo>
                <a:pt x="0" y="1343553"/>
              </a:lnTo>
              <a:lnTo>
                <a:pt x="0" y="14154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0257E-FFE7-46F7-8EF2-EF652CB0EA0E}">
      <dsp:nvSpPr>
        <dsp:cNvPr id="0" name=""/>
        <dsp:cNvSpPr/>
      </dsp:nvSpPr>
      <dsp:spPr>
        <a:xfrm>
          <a:off x="3364062" y="546403"/>
          <a:ext cx="498912" cy="193052"/>
        </a:xfrm>
        <a:custGeom>
          <a:avLst/>
          <a:gdLst/>
          <a:ahLst/>
          <a:cxnLst/>
          <a:rect l="0" t="0" r="0" b="0"/>
          <a:pathLst>
            <a:path>
              <a:moveTo>
                <a:pt x="498912" y="0"/>
              </a:moveTo>
              <a:lnTo>
                <a:pt x="498912" y="193052"/>
              </a:lnTo>
              <a:lnTo>
                <a:pt x="0" y="1930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3E205-670C-4297-A91B-E34BB681A21C}">
      <dsp:nvSpPr>
        <dsp:cNvPr id="0" name=""/>
        <dsp:cNvSpPr/>
      </dsp:nvSpPr>
      <dsp:spPr>
        <a:xfrm>
          <a:off x="1023084" y="2563686"/>
          <a:ext cx="91440" cy="8062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6200"/>
              </a:lnTo>
              <a:lnTo>
                <a:pt x="99389" y="8062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C48A0-5D18-4B3F-917C-322E323C9695}">
      <dsp:nvSpPr>
        <dsp:cNvPr id="0" name=""/>
        <dsp:cNvSpPr/>
      </dsp:nvSpPr>
      <dsp:spPr>
        <a:xfrm>
          <a:off x="1399811" y="1615405"/>
          <a:ext cx="1282983" cy="335569"/>
        </a:xfrm>
        <a:custGeom>
          <a:avLst/>
          <a:gdLst/>
          <a:ahLst/>
          <a:cxnLst/>
          <a:rect l="0" t="0" r="0" b="0"/>
          <a:pathLst>
            <a:path>
              <a:moveTo>
                <a:pt x="1282983" y="0"/>
              </a:moveTo>
              <a:lnTo>
                <a:pt x="1282983" y="263665"/>
              </a:lnTo>
              <a:lnTo>
                <a:pt x="0" y="263665"/>
              </a:lnTo>
              <a:lnTo>
                <a:pt x="0" y="3355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D5778-3BA6-4D1A-8C74-BE4A7C1EEC12}">
      <dsp:nvSpPr>
        <dsp:cNvPr id="0" name=""/>
        <dsp:cNvSpPr/>
      </dsp:nvSpPr>
      <dsp:spPr>
        <a:xfrm>
          <a:off x="1978289" y="2579872"/>
          <a:ext cx="91440" cy="790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90015"/>
              </a:lnTo>
              <a:lnTo>
                <a:pt x="112726" y="790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8E63C-028F-47FE-B8FE-A54EBB879D36}">
      <dsp:nvSpPr>
        <dsp:cNvPr id="0" name=""/>
        <dsp:cNvSpPr/>
      </dsp:nvSpPr>
      <dsp:spPr>
        <a:xfrm>
          <a:off x="2355594" y="1615405"/>
          <a:ext cx="327201" cy="351754"/>
        </a:xfrm>
        <a:custGeom>
          <a:avLst/>
          <a:gdLst/>
          <a:ahLst/>
          <a:cxnLst/>
          <a:rect l="0" t="0" r="0" b="0"/>
          <a:pathLst>
            <a:path>
              <a:moveTo>
                <a:pt x="327201" y="0"/>
              </a:moveTo>
              <a:lnTo>
                <a:pt x="327201" y="279850"/>
              </a:lnTo>
              <a:lnTo>
                <a:pt x="0" y="279850"/>
              </a:lnTo>
              <a:lnTo>
                <a:pt x="0" y="3517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C9EBF-5D93-4DD5-B0E3-D95386D79D44}">
      <dsp:nvSpPr>
        <dsp:cNvPr id="0" name=""/>
        <dsp:cNvSpPr/>
      </dsp:nvSpPr>
      <dsp:spPr>
        <a:xfrm>
          <a:off x="36931" y="2562974"/>
          <a:ext cx="91440" cy="8069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6912"/>
              </a:lnTo>
              <a:lnTo>
                <a:pt x="91362" y="8069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9C43C-672D-487D-8A01-469FCC88928C}">
      <dsp:nvSpPr>
        <dsp:cNvPr id="0" name=""/>
        <dsp:cNvSpPr/>
      </dsp:nvSpPr>
      <dsp:spPr>
        <a:xfrm>
          <a:off x="413258" y="1615405"/>
          <a:ext cx="2269536" cy="335569"/>
        </a:xfrm>
        <a:custGeom>
          <a:avLst/>
          <a:gdLst/>
          <a:ahLst/>
          <a:cxnLst/>
          <a:rect l="0" t="0" r="0" b="0"/>
          <a:pathLst>
            <a:path>
              <a:moveTo>
                <a:pt x="2269536" y="0"/>
              </a:moveTo>
              <a:lnTo>
                <a:pt x="2269536" y="263665"/>
              </a:lnTo>
              <a:lnTo>
                <a:pt x="0" y="263665"/>
              </a:lnTo>
              <a:lnTo>
                <a:pt x="0" y="3355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C3A6CF-0620-4B04-A6E2-9B2BE1F7C97B}">
      <dsp:nvSpPr>
        <dsp:cNvPr id="0" name=""/>
        <dsp:cNvSpPr/>
      </dsp:nvSpPr>
      <dsp:spPr>
        <a:xfrm>
          <a:off x="2932852" y="2571069"/>
          <a:ext cx="91440" cy="7988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98818"/>
              </a:lnTo>
              <a:lnTo>
                <a:pt x="123268" y="7988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30311C-3E09-49F0-A3C5-D9D6D616429A}">
      <dsp:nvSpPr>
        <dsp:cNvPr id="0" name=""/>
        <dsp:cNvSpPr/>
      </dsp:nvSpPr>
      <dsp:spPr>
        <a:xfrm>
          <a:off x="2682795" y="1615405"/>
          <a:ext cx="626383" cy="343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760"/>
              </a:lnTo>
              <a:lnTo>
                <a:pt x="626383" y="271760"/>
              </a:lnTo>
              <a:lnTo>
                <a:pt x="626383" y="3436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2DCBD-B52D-4134-94C7-7299A0207BE6}">
      <dsp:nvSpPr>
        <dsp:cNvPr id="0" name=""/>
        <dsp:cNvSpPr/>
      </dsp:nvSpPr>
      <dsp:spPr>
        <a:xfrm>
          <a:off x="2682795" y="546403"/>
          <a:ext cx="1180179" cy="513885"/>
        </a:xfrm>
        <a:custGeom>
          <a:avLst/>
          <a:gdLst/>
          <a:ahLst/>
          <a:cxnLst/>
          <a:rect l="0" t="0" r="0" b="0"/>
          <a:pathLst>
            <a:path>
              <a:moveTo>
                <a:pt x="1180179" y="0"/>
              </a:moveTo>
              <a:lnTo>
                <a:pt x="1180179" y="441982"/>
              </a:lnTo>
              <a:lnTo>
                <a:pt x="0" y="441982"/>
              </a:lnTo>
              <a:lnTo>
                <a:pt x="0" y="5138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A07CD-D95F-458C-A482-B4DDE93AB3DC}">
      <dsp:nvSpPr>
        <dsp:cNvPr id="0" name=""/>
        <dsp:cNvSpPr/>
      </dsp:nvSpPr>
      <dsp:spPr>
        <a:xfrm>
          <a:off x="2967457" y="0"/>
          <a:ext cx="1791035" cy="546403"/>
        </a:xfrm>
        <a:prstGeom prst="rect">
          <a:avLst/>
        </a:prstGeom>
        <a:solidFill>
          <a:srgbClr val="D4FF4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b="1" kern="1200" dirty="0">
            <a:solidFill>
              <a:schemeClr val="tx1"/>
            </a:solidFill>
          </a:endParaRP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b="1" kern="1200" dirty="0">
              <a:solidFill>
                <a:schemeClr val="tx1"/>
              </a:solidFill>
              <a:latin typeface="Exo 2" pitchFamily="2" charset="0"/>
            </a:rPr>
            <a:t>Vorstand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b="1" kern="1200" dirty="0">
              <a:solidFill>
                <a:schemeClr val="tx1"/>
              </a:solidFill>
              <a:latin typeface="Exo 2" pitchFamily="2" charset="0"/>
            </a:rPr>
            <a:t>Marketing, Vertrieb 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b="1" kern="1200" dirty="0">
              <a:solidFill>
                <a:schemeClr val="tx1"/>
              </a:solidFill>
              <a:latin typeface="Exo 2" pitchFamily="2" charset="0"/>
            </a:rPr>
            <a:t>Detlev Grimmelt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 dirty="0">
            <a:solidFill>
              <a:schemeClr val="tx1"/>
            </a:solidFill>
          </a:endParaRPr>
        </a:p>
      </dsp:txBody>
      <dsp:txXfrm>
        <a:off x="2967457" y="0"/>
        <a:ext cx="1791035" cy="546403"/>
      </dsp:txXfrm>
    </dsp:sp>
    <dsp:sp modelId="{77787E9D-C7A6-45D3-B483-E6571A03A3B7}">
      <dsp:nvSpPr>
        <dsp:cNvPr id="0" name=""/>
        <dsp:cNvSpPr/>
      </dsp:nvSpPr>
      <dsp:spPr>
        <a:xfrm>
          <a:off x="2243654" y="1060288"/>
          <a:ext cx="878281" cy="555117"/>
        </a:xfrm>
        <a:prstGeom prst="rect">
          <a:avLst/>
        </a:prstGeom>
        <a:solidFill>
          <a:srgbClr val="00B0F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Commercial </a:t>
          </a:r>
          <a:r>
            <a:rPr lang="de-DE" sz="700" kern="1200" dirty="0" err="1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Director</a:t>
          </a:r>
          <a:endParaRPr lang="de-DE" sz="700" kern="1200" dirty="0">
            <a:solidFill>
              <a:prstClr val="white"/>
            </a:solidFill>
            <a:latin typeface="Exo 2 Medium" pitchFamily="2" charset="0"/>
            <a:ea typeface="+mn-ea"/>
            <a:cs typeface="+mn-cs"/>
          </a:endParaRP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Benjamin Drösel</a:t>
          </a:r>
        </a:p>
      </dsp:txBody>
      <dsp:txXfrm>
        <a:off x="2243654" y="1060288"/>
        <a:ext cx="878281" cy="555117"/>
      </dsp:txXfrm>
    </dsp:sp>
    <dsp:sp modelId="{DD601E28-2BE6-4926-BC6E-FF71B9D0A728}">
      <dsp:nvSpPr>
        <dsp:cNvPr id="0" name=""/>
        <dsp:cNvSpPr/>
      </dsp:nvSpPr>
      <dsp:spPr>
        <a:xfrm>
          <a:off x="2895920" y="1959069"/>
          <a:ext cx="826517" cy="611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Jan Zuther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Trade Marketing </a:t>
          </a:r>
          <a:r>
            <a:rPr lang="de-DE" sz="500" kern="120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&amp; Key </a:t>
          </a:r>
          <a:r>
            <a:rPr lang="de-DE" sz="5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Account Management Süßwaren, Kakao</a:t>
          </a:r>
        </a:p>
      </dsp:txBody>
      <dsp:txXfrm>
        <a:off x="2895920" y="1959069"/>
        <a:ext cx="826517" cy="611999"/>
      </dsp:txXfrm>
    </dsp:sp>
    <dsp:sp modelId="{19D6EF00-00E5-49CB-81EF-1D563175772F}">
      <dsp:nvSpPr>
        <dsp:cNvPr id="0" name=""/>
        <dsp:cNvSpPr/>
      </dsp:nvSpPr>
      <dsp:spPr>
        <a:xfrm>
          <a:off x="3056120" y="2700001"/>
          <a:ext cx="651779" cy="133977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latin typeface="Exo 2 Medium" pitchFamily="2" charset="0"/>
            </a:rPr>
            <a:t>Trade Marketing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kern="1200" dirty="0">
            <a:latin typeface="Exo 2 Medium" pitchFamily="2" charset="0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latin typeface="Exo 2 Medium" pitchFamily="2" charset="0"/>
            </a:rPr>
            <a:t>Key Account Management Süßwaren, Kakao</a:t>
          </a:r>
        </a:p>
      </dsp:txBody>
      <dsp:txXfrm>
        <a:off x="3056120" y="2700001"/>
        <a:ext cx="651779" cy="1339770"/>
      </dsp:txXfrm>
    </dsp:sp>
    <dsp:sp modelId="{D77314AE-0B93-472E-90FB-C9F974915FAB}">
      <dsp:nvSpPr>
        <dsp:cNvPr id="0" name=""/>
        <dsp:cNvSpPr/>
      </dsp:nvSpPr>
      <dsp:spPr>
        <a:xfrm>
          <a:off x="0" y="1950975"/>
          <a:ext cx="826517" cy="611999"/>
        </a:xfrm>
        <a:prstGeom prst="rect">
          <a:avLst/>
        </a:prstGeom>
        <a:solidFill>
          <a:srgbClr val="00B0F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Michael Jentsch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Key Account Management &amp; Lizenzmanagement</a:t>
          </a:r>
        </a:p>
      </dsp:txBody>
      <dsp:txXfrm>
        <a:off x="0" y="1950975"/>
        <a:ext cx="826517" cy="611999"/>
      </dsp:txXfrm>
    </dsp:sp>
    <dsp:sp modelId="{B12D50F8-5887-44DB-8CEE-77EE4F00D550}">
      <dsp:nvSpPr>
        <dsp:cNvPr id="0" name=""/>
        <dsp:cNvSpPr/>
      </dsp:nvSpPr>
      <dsp:spPr>
        <a:xfrm>
          <a:off x="128294" y="2700001"/>
          <a:ext cx="651779" cy="1339770"/>
        </a:xfrm>
        <a:prstGeom prst="rect">
          <a:avLst/>
        </a:prstGeom>
        <a:solidFill>
          <a:srgbClr val="00B0F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Key Account Management Discounter, </a:t>
          </a:r>
          <a:r>
            <a:rPr lang="de-DE" sz="700" kern="1200" dirty="0" err="1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OoH</a:t>
          </a: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, Kaffee, Tee, Saft</a:t>
          </a:r>
        </a:p>
        <a:p>
          <a:pPr marL="0" marR="0" lvl="0" indent="0" algn="ctr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de-DE" sz="700" kern="1200" dirty="0">
            <a:solidFill>
              <a:prstClr val="white"/>
            </a:solidFill>
            <a:latin typeface="Exo 2 Medium" pitchFamily="2" charset="0"/>
            <a:ea typeface="+mn-ea"/>
            <a:cs typeface="+mn-cs"/>
          </a:endParaRPr>
        </a:p>
        <a:p>
          <a:pPr marL="0" marR="0" lvl="0" indent="0" algn="ctr" defTabSz="3111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Lizenz- und </a:t>
          </a:r>
          <a:r>
            <a:rPr lang="de-DE" sz="700" kern="1200" dirty="0" err="1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Vertragsmana-gement</a:t>
          </a:r>
          <a:endParaRPr lang="de-DE" sz="700" kern="1200" dirty="0">
            <a:solidFill>
              <a:prstClr val="white"/>
            </a:solidFill>
            <a:latin typeface="Exo 2 Medium" pitchFamily="2" charset="0"/>
            <a:ea typeface="+mn-ea"/>
            <a:cs typeface="+mn-cs"/>
          </a:endParaRPr>
        </a:p>
      </dsp:txBody>
      <dsp:txXfrm>
        <a:off x="128294" y="2700001"/>
        <a:ext cx="651779" cy="1339770"/>
      </dsp:txXfrm>
    </dsp:sp>
    <dsp:sp modelId="{2A537CA2-B552-472F-A9DA-DA6B246BE678}">
      <dsp:nvSpPr>
        <dsp:cNvPr id="0" name=""/>
        <dsp:cNvSpPr/>
      </dsp:nvSpPr>
      <dsp:spPr>
        <a:xfrm>
          <a:off x="1941113" y="1967160"/>
          <a:ext cx="828962" cy="612711"/>
        </a:xfrm>
        <a:prstGeom prst="rect">
          <a:avLst/>
        </a:prstGeom>
        <a:solidFill>
          <a:srgbClr val="00B0F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Anna Kaiser 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Supply Chain Management</a:t>
          </a:r>
        </a:p>
      </dsp:txBody>
      <dsp:txXfrm>
        <a:off x="1941113" y="1967160"/>
        <a:ext cx="828962" cy="612711"/>
      </dsp:txXfrm>
    </dsp:sp>
    <dsp:sp modelId="{925D1466-29E2-46A7-B7A7-A3E4DFF6AC2A}">
      <dsp:nvSpPr>
        <dsp:cNvPr id="0" name=""/>
        <dsp:cNvSpPr/>
      </dsp:nvSpPr>
      <dsp:spPr>
        <a:xfrm>
          <a:off x="2091016" y="2700001"/>
          <a:ext cx="651779" cy="1339770"/>
        </a:xfrm>
        <a:prstGeom prst="rect">
          <a:avLst/>
        </a:prstGeom>
        <a:solidFill>
          <a:srgbClr val="00B0F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Supply Chain Management</a:t>
          </a:r>
        </a:p>
      </dsp:txBody>
      <dsp:txXfrm>
        <a:off x="2091016" y="2700001"/>
        <a:ext cx="651779" cy="1339770"/>
      </dsp:txXfrm>
    </dsp:sp>
    <dsp:sp modelId="{2DE7C9EA-7D66-44A2-8978-B8C0F3CA22DA}">
      <dsp:nvSpPr>
        <dsp:cNvPr id="0" name=""/>
        <dsp:cNvSpPr/>
      </dsp:nvSpPr>
      <dsp:spPr>
        <a:xfrm>
          <a:off x="986052" y="1950975"/>
          <a:ext cx="827517" cy="612711"/>
        </a:xfrm>
        <a:prstGeom prst="rect">
          <a:avLst/>
        </a:prstGeom>
        <a:solidFill>
          <a:srgbClr val="00B0F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Carsten Lorenz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Key Account Management</a:t>
          </a:r>
        </a:p>
      </dsp:txBody>
      <dsp:txXfrm>
        <a:off x="986052" y="1950975"/>
        <a:ext cx="827517" cy="612711"/>
      </dsp:txXfrm>
    </dsp:sp>
    <dsp:sp modelId="{D1D47087-607B-4DF6-9B9A-C39963DF3F03}">
      <dsp:nvSpPr>
        <dsp:cNvPr id="0" name=""/>
        <dsp:cNvSpPr/>
      </dsp:nvSpPr>
      <dsp:spPr>
        <a:xfrm>
          <a:off x="1122473" y="2700001"/>
          <a:ext cx="649505" cy="1339770"/>
        </a:xfrm>
        <a:prstGeom prst="rect">
          <a:avLst/>
        </a:prstGeom>
        <a:solidFill>
          <a:srgbClr val="00B0F0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Key Account Management </a:t>
          </a:r>
          <a:r>
            <a:rPr lang="de-DE" sz="700" kern="1200" dirty="0" err="1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Vollsorti-menter</a:t>
          </a: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, Fachgeschäfte, Frische, Cotton, </a:t>
          </a:r>
          <a:r>
            <a:rPr lang="de-DE" sz="700" kern="1200" dirty="0" err="1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NonFood</a:t>
          </a:r>
          <a:endParaRPr lang="de-DE" sz="700" kern="1200" dirty="0">
            <a:solidFill>
              <a:prstClr val="white"/>
            </a:solidFill>
            <a:latin typeface="Exo 2 Medium" pitchFamily="2" charset="0"/>
            <a:ea typeface="+mn-ea"/>
            <a:cs typeface="+mn-cs"/>
          </a:endParaRPr>
        </a:p>
      </dsp:txBody>
      <dsp:txXfrm>
        <a:off x="1122473" y="2700001"/>
        <a:ext cx="649505" cy="1339770"/>
      </dsp:txXfrm>
    </dsp:sp>
    <dsp:sp modelId="{4AC26EDF-9D8B-46B7-94DB-9D344E2AABD0}">
      <dsp:nvSpPr>
        <dsp:cNvPr id="0" name=""/>
        <dsp:cNvSpPr/>
      </dsp:nvSpPr>
      <dsp:spPr>
        <a:xfrm>
          <a:off x="2440118" y="566706"/>
          <a:ext cx="923943" cy="345498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DE" sz="700" kern="1200" dirty="0">
              <a:latin typeface="Exo 2 Medium" pitchFamily="2" charset="0"/>
            </a:rPr>
            <a:t>Assistenz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DE" sz="700" kern="1200" dirty="0">
              <a:latin typeface="Exo 2 Medium" pitchFamily="2" charset="0"/>
            </a:rPr>
            <a:t>Claudia Abele </a:t>
          </a:r>
        </a:p>
      </dsp:txBody>
      <dsp:txXfrm>
        <a:off x="2440118" y="566706"/>
        <a:ext cx="923943" cy="345498"/>
      </dsp:txXfrm>
    </dsp:sp>
    <dsp:sp modelId="{975904F9-A3D7-4378-B61B-3372EA185152}">
      <dsp:nvSpPr>
        <dsp:cNvPr id="0" name=""/>
        <dsp:cNvSpPr/>
      </dsp:nvSpPr>
      <dsp:spPr>
        <a:xfrm>
          <a:off x="4483409" y="0"/>
          <a:ext cx="1791035" cy="546735"/>
        </a:xfrm>
        <a:prstGeom prst="rect">
          <a:avLst/>
        </a:prstGeom>
        <a:solidFill>
          <a:srgbClr val="D4FF4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b="1" kern="1200" dirty="0">
              <a:solidFill>
                <a:prstClr val="black"/>
              </a:solidFill>
              <a:latin typeface="Exo 2" pitchFamily="2" charset="0"/>
              <a:ea typeface="+mn-ea"/>
              <a:cs typeface="+mn-cs"/>
            </a:rPr>
            <a:t>Vorstand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b="1" kern="1200" dirty="0">
              <a:solidFill>
                <a:prstClr val="black"/>
              </a:solidFill>
              <a:latin typeface="Exo 2" pitchFamily="2" charset="0"/>
              <a:ea typeface="+mn-ea"/>
              <a:cs typeface="+mn-cs"/>
            </a:rPr>
            <a:t>HR, Digitales und Finanzen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b="1" kern="1200" dirty="0">
              <a:solidFill>
                <a:prstClr val="black"/>
              </a:solidFill>
              <a:latin typeface="Exo 2" pitchFamily="2" charset="0"/>
              <a:ea typeface="+mn-ea"/>
              <a:cs typeface="+mn-cs"/>
            </a:rPr>
            <a:t>Katja Carson</a:t>
          </a:r>
        </a:p>
      </dsp:txBody>
      <dsp:txXfrm>
        <a:off x="4483409" y="0"/>
        <a:ext cx="1791035" cy="546735"/>
      </dsp:txXfrm>
    </dsp:sp>
    <dsp:sp modelId="{8DF005BF-28AA-4FA3-B0C3-434A06056695}">
      <dsp:nvSpPr>
        <dsp:cNvPr id="0" name=""/>
        <dsp:cNvSpPr/>
      </dsp:nvSpPr>
      <dsp:spPr>
        <a:xfrm>
          <a:off x="3745579" y="1962192"/>
          <a:ext cx="828962" cy="612711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Katja Wahli-Heinen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HR &amp; Büromanagement</a:t>
          </a:r>
        </a:p>
      </dsp:txBody>
      <dsp:txXfrm>
        <a:off x="3745579" y="1962192"/>
        <a:ext cx="828962" cy="612711"/>
      </dsp:txXfrm>
    </dsp:sp>
    <dsp:sp modelId="{54E71409-74FF-447E-9774-D98316137782}">
      <dsp:nvSpPr>
        <dsp:cNvPr id="0" name=""/>
        <dsp:cNvSpPr/>
      </dsp:nvSpPr>
      <dsp:spPr>
        <a:xfrm>
          <a:off x="3954983" y="2710434"/>
          <a:ext cx="651019" cy="133820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latin typeface="Exo 2 Medium" pitchFamily="2" charset="0"/>
            </a:rPr>
            <a:t>HR, Büromanage-</a:t>
          </a:r>
          <a:r>
            <a:rPr lang="de-DE" sz="700" kern="1200" dirty="0" err="1">
              <a:latin typeface="Exo 2 Medium" pitchFamily="2" charset="0"/>
            </a:rPr>
            <a:t>ment</a:t>
          </a:r>
          <a:r>
            <a:rPr lang="de-DE" sz="700" kern="1200">
              <a:latin typeface="Exo 2 Medium" pitchFamily="2" charset="0"/>
            </a:rPr>
            <a:t> und </a:t>
          </a:r>
          <a:endParaRPr lang="de-DE" sz="700" kern="1200" dirty="0">
            <a:latin typeface="Exo 2 Medium" pitchFamily="2" charset="0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latin typeface="Exo 2 Medium" pitchFamily="2" charset="0"/>
            </a:rPr>
            <a:t>Compliance</a:t>
          </a:r>
        </a:p>
      </dsp:txBody>
      <dsp:txXfrm>
        <a:off x="3954983" y="2710434"/>
        <a:ext cx="651019" cy="1338209"/>
      </dsp:txXfrm>
    </dsp:sp>
    <dsp:sp modelId="{BBD6747E-9B87-43F1-9ACB-8DB4D201212F}">
      <dsp:nvSpPr>
        <dsp:cNvPr id="0" name=""/>
        <dsp:cNvSpPr/>
      </dsp:nvSpPr>
      <dsp:spPr>
        <a:xfrm>
          <a:off x="4754409" y="1960599"/>
          <a:ext cx="830893" cy="614136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Michael Bernheine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IT &amp;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Datenschutz-koordination</a:t>
          </a:r>
        </a:p>
      </dsp:txBody>
      <dsp:txXfrm>
        <a:off x="4754409" y="1960599"/>
        <a:ext cx="830893" cy="614136"/>
      </dsp:txXfrm>
    </dsp:sp>
    <dsp:sp modelId="{55802B78-A355-44D7-A0F3-7A4C4F7810D6}">
      <dsp:nvSpPr>
        <dsp:cNvPr id="0" name=""/>
        <dsp:cNvSpPr/>
      </dsp:nvSpPr>
      <dsp:spPr>
        <a:xfrm>
          <a:off x="4844341" y="2726630"/>
          <a:ext cx="651019" cy="133820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latin typeface="Exo 2 Medium" pitchFamily="2" charset="0"/>
            </a:rPr>
            <a:t>IT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latin typeface="Exo 2 Medium" pitchFamily="2" charset="0"/>
            </a:rPr>
            <a:t>Administration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latin typeface="Exo 2 Medium" pitchFamily="2" charset="0"/>
            </a:rPr>
            <a:t> und Anwendungs-management</a:t>
          </a:r>
        </a:p>
      </dsp:txBody>
      <dsp:txXfrm>
        <a:off x="4844341" y="2726630"/>
        <a:ext cx="651019" cy="1338209"/>
      </dsp:txXfrm>
    </dsp:sp>
    <dsp:sp modelId="{B5795924-7D1C-4A42-BD5D-22C0819AD7B6}">
      <dsp:nvSpPr>
        <dsp:cNvPr id="0" name=""/>
        <dsp:cNvSpPr/>
      </dsp:nvSpPr>
      <dsp:spPr>
        <a:xfrm>
          <a:off x="5716297" y="1969940"/>
          <a:ext cx="833804" cy="61628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Philipp Paust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Finanz- &amp; Rechnungswesen</a:t>
          </a:r>
        </a:p>
      </dsp:txBody>
      <dsp:txXfrm>
        <a:off x="5716297" y="1969940"/>
        <a:ext cx="833804" cy="616289"/>
      </dsp:txXfrm>
    </dsp:sp>
    <dsp:sp modelId="{6AAA18A0-88E2-40F5-9E6A-533E20C14B83}">
      <dsp:nvSpPr>
        <dsp:cNvPr id="0" name=""/>
        <dsp:cNvSpPr/>
      </dsp:nvSpPr>
      <dsp:spPr>
        <a:xfrm>
          <a:off x="5829575" y="2718183"/>
          <a:ext cx="651019" cy="133820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latin typeface="Exo 2 Medium" pitchFamily="2" charset="0"/>
            </a:rPr>
            <a:t>Controlling und Buchhaltung</a:t>
          </a:r>
        </a:p>
      </dsp:txBody>
      <dsp:txXfrm>
        <a:off x="5829575" y="2718183"/>
        <a:ext cx="651019" cy="1338209"/>
      </dsp:txXfrm>
    </dsp:sp>
    <dsp:sp modelId="{EEE292B4-E9D2-4DD3-8663-E928FF01052C}">
      <dsp:nvSpPr>
        <dsp:cNvPr id="0" name=""/>
        <dsp:cNvSpPr/>
      </dsp:nvSpPr>
      <dsp:spPr>
        <a:xfrm>
          <a:off x="4147744" y="922713"/>
          <a:ext cx="905303" cy="356855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DE" sz="700" kern="1200" dirty="0">
              <a:latin typeface="Exo 2 Medium" pitchFamily="2" charset="0"/>
            </a:rPr>
            <a:t>Assistenz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DE" sz="700" kern="1200" dirty="0">
              <a:latin typeface="Exo 2 Medium" pitchFamily="2" charset="0"/>
            </a:rPr>
            <a:t>Kerrin Falck</a:t>
          </a:r>
        </a:p>
      </dsp:txBody>
      <dsp:txXfrm>
        <a:off x="4147744" y="922713"/>
        <a:ext cx="905303" cy="356855"/>
      </dsp:txXfrm>
    </dsp:sp>
    <dsp:sp modelId="{DD5E8524-96D9-47BF-954D-BE387E709B7C}">
      <dsp:nvSpPr>
        <dsp:cNvPr id="0" name=""/>
        <dsp:cNvSpPr/>
      </dsp:nvSpPr>
      <dsp:spPr>
        <a:xfrm>
          <a:off x="6044878" y="0"/>
          <a:ext cx="1791035" cy="546735"/>
        </a:xfrm>
        <a:prstGeom prst="rect">
          <a:avLst/>
        </a:prstGeom>
        <a:solidFill>
          <a:srgbClr val="D4FF4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b="1" kern="1200" dirty="0">
              <a:solidFill>
                <a:schemeClr val="tx1"/>
              </a:solidFill>
              <a:latin typeface="Exo 2" pitchFamily="2" charset="0"/>
            </a:rPr>
            <a:t>Vorstand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b="1" kern="1200" dirty="0">
              <a:solidFill>
                <a:schemeClr val="tx1"/>
              </a:solidFill>
              <a:latin typeface="Exo 2" pitchFamily="2" charset="0"/>
            </a:rPr>
            <a:t>Kommunikation &amp; Politik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b="1" kern="1200" dirty="0">
              <a:solidFill>
                <a:schemeClr val="tx1"/>
              </a:solidFill>
              <a:latin typeface="Exo 2" pitchFamily="2" charset="0"/>
            </a:rPr>
            <a:t>Claudia Brück</a:t>
          </a:r>
        </a:p>
      </dsp:txBody>
      <dsp:txXfrm>
        <a:off x="6044878" y="0"/>
        <a:ext cx="1791035" cy="546735"/>
      </dsp:txXfrm>
    </dsp:sp>
    <dsp:sp modelId="{56F49679-C079-431D-8837-11A0BFE169B7}">
      <dsp:nvSpPr>
        <dsp:cNvPr id="0" name=""/>
        <dsp:cNvSpPr/>
      </dsp:nvSpPr>
      <dsp:spPr>
        <a:xfrm>
          <a:off x="6644315" y="1965352"/>
          <a:ext cx="835755" cy="617731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Bettina von Reden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Projekte &amp; Fundraising</a:t>
          </a:r>
        </a:p>
      </dsp:txBody>
      <dsp:txXfrm>
        <a:off x="6644315" y="1965352"/>
        <a:ext cx="835755" cy="617731"/>
      </dsp:txXfrm>
    </dsp:sp>
    <dsp:sp modelId="{4D615499-5BFE-4413-ACBE-78C2624D888F}">
      <dsp:nvSpPr>
        <dsp:cNvPr id="0" name=""/>
        <dsp:cNvSpPr/>
      </dsp:nvSpPr>
      <dsp:spPr>
        <a:xfrm>
          <a:off x="6767347" y="2718183"/>
          <a:ext cx="647999" cy="1332001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latin typeface="Exo 2 Medium" pitchFamily="2" charset="0"/>
            </a:rPr>
            <a:t>Internationale Projekte und Fundraising</a:t>
          </a:r>
        </a:p>
        <a:p>
          <a:pPr marL="0"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kern="1200" dirty="0"/>
        </a:p>
      </dsp:txBody>
      <dsp:txXfrm>
        <a:off x="6767347" y="2718183"/>
        <a:ext cx="647999" cy="1332001"/>
      </dsp:txXfrm>
    </dsp:sp>
    <dsp:sp modelId="{70B7B39C-2EB2-42BB-880E-25E7E7387B00}">
      <dsp:nvSpPr>
        <dsp:cNvPr id="0" name=""/>
        <dsp:cNvSpPr/>
      </dsp:nvSpPr>
      <dsp:spPr>
        <a:xfrm>
          <a:off x="7592651" y="1963647"/>
          <a:ext cx="829928" cy="61129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Marc </a:t>
          </a:r>
          <a:r>
            <a:rPr lang="de-DE" sz="700" kern="120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Bermann</a:t>
          </a:r>
          <a:endParaRPr lang="de-DE" sz="700" kern="1200" dirty="0">
            <a:solidFill>
              <a:prstClr val="white"/>
            </a:solidFill>
            <a:latin typeface="Exo 2 Medium" pitchFamily="2" charset="0"/>
            <a:ea typeface="+mn-ea"/>
            <a:cs typeface="+mn-cs"/>
          </a:endParaRP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Politik &amp; Internationales</a:t>
          </a:r>
        </a:p>
      </dsp:txBody>
      <dsp:txXfrm>
        <a:off x="7592651" y="1963647"/>
        <a:ext cx="829928" cy="611290"/>
      </dsp:txXfrm>
    </dsp:sp>
    <dsp:sp modelId="{FD849CBB-E1F1-43EF-83EA-E53D9F720427}">
      <dsp:nvSpPr>
        <dsp:cNvPr id="0" name=""/>
        <dsp:cNvSpPr/>
      </dsp:nvSpPr>
      <dsp:spPr>
        <a:xfrm>
          <a:off x="7755525" y="2733680"/>
          <a:ext cx="647999" cy="1332001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latin typeface="Exo 2 Medium" pitchFamily="2" charset="0"/>
            </a:rPr>
            <a:t>Politik &amp; Internationales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e-DE" sz="700" kern="1200" dirty="0">
            <a:latin typeface="Exo 2 Medium" pitchFamily="2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latin typeface="Exo 2 Medium" pitchFamily="2" charset="0"/>
            </a:rPr>
            <a:t>Mitglieder-kooperationen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e-DE" sz="700" kern="1200" dirty="0">
            <a:latin typeface="Exo 2 Medium" pitchFamily="2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latin typeface="Exo 2 Medium" pitchFamily="2" charset="0"/>
            </a:rPr>
            <a:t>Klima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e-DE" sz="700" kern="1200" dirty="0">
            <a:latin typeface="Exo 2 Medium" pitchFamily="2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latin typeface="Exo 2 Medium" pitchFamily="2" charset="0"/>
            </a:rPr>
            <a:t>HREDD</a:t>
          </a:r>
        </a:p>
        <a:p>
          <a:pPr marL="0"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kern="1200" dirty="0"/>
        </a:p>
      </dsp:txBody>
      <dsp:txXfrm>
        <a:off x="7755525" y="2733680"/>
        <a:ext cx="647999" cy="1332001"/>
      </dsp:txXfrm>
    </dsp:sp>
    <dsp:sp modelId="{6AEF5D1B-7840-4BCE-B9D2-4986FFB594F1}">
      <dsp:nvSpPr>
        <dsp:cNvPr id="0" name=""/>
        <dsp:cNvSpPr/>
      </dsp:nvSpPr>
      <dsp:spPr>
        <a:xfrm>
          <a:off x="9515440" y="1944336"/>
          <a:ext cx="829928" cy="61557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Lisa Herrmann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de-DE" sz="600" kern="1200" dirty="0">
              <a:solidFill>
                <a:prstClr val="white"/>
              </a:solidFill>
              <a:latin typeface="Exo 2 Medium" pitchFamily="2" charset="0"/>
              <a:ea typeface="+mn-ea"/>
              <a:cs typeface="+mn-cs"/>
            </a:rPr>
            <a:t>Leitung Kampagnen &amp; Engagement</a:t>
          </a:r>
        </a:p>
      </dsp:txBody>
      <dsp:txXfrm>
        <a:off x="9515440" y="1944336"/>
        <a:ext cx="829928" cy="615570"/>
      </dsp:txXfrm>
    </dsp:sp>
    <dsp:sp modelId="{72B20C70-C44C-4D7F-A90B-3850A457E87D}">
      <dsp:nvSpPr>
        <dsp:cNvPr id="0" name=""/>
        <dsp:cNvSpPr/>
      </dsp:nvSpPr>
      <dsp:spPr>
        <a:xfrm>
          <a:off x="9633310" y="2725935"/>
          <a:ext cx="647999" cy="1332001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latin typeface="Exo 2 Medium" pitchFamily="2" charset="0"/>
            </a:rPr>
            <a:t>Kampagnen &amp; Engagement</a:t>
          </a:r>
        </a:p>
      </dsp:txBody>
      <dsp:txXfrm>
        <a:off x="9633310" y="2725935"/>
        <a:ext cx="647999" cy="1332001"/>
      </dsp:txXfrm>
    </dsp:sp>
    <dsp:sp modelId="{183FA7B7-1D03-46E5-A46A-82B5305FF357}">
      <dsp:nvSpPr>
        <dsp:cNvPr id="0" name=""/>
        <dsp:cNvSpPr/>
      </dsp:nvSpPr>
      <dsp:spPr>
        <a:xfrm>
          <a:off x="8589107" y="1969937"/>
          <a:ext cx="827038" cy="61129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700" kern="1200" dirty="0">
              <a:latin typeface="Exo 2 Medium" pitchFamily="2" charset="0"/>
            </a:rPr>
            <a:t>Marcelo Crescent</a:t>
          </a:r>
          <a:r>
            <a:rPr lang="de-DE" sz="500" kern="1200" dirty="0">
              <a:latin typeface="Exo 2 Medium" pitchFamily="2" charset="0"/>
            </a:rPr>
            <a:t>i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00" kern="1200" dirty="0">
              <a:latin typeface="Exo 2 Medium" pitchFamily="2" charset="0"/>
            </a:rPr>
            <a:t> Leitung Kommunikation</a:t>
          </a:r>
        </a:p>
      </dsp:txBody>
      <dsp:txXfrm>
        <a:off x="8589107" y="1969937"/>
        <a:ext cx="827038" cy="611290"/>
      </dsp:txXfrm>
    </dsp:sp>
    <dsp:sp modelId="{6C3AD91B-3591-4071-B856-0AA814F6F29D}">
      <dsp:nvSpPr>
        <dsp:cNvPr id="0" name=""/>
        <dsp:cNvSpPr/>
      </dsp:nvSpPr>
      <dsp:spPr>
        <a:xfrm>
          <a:off x="8755676" y="2741428"/>
          <a:ext cx="646499" cy="1332001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latin typeface="Exo 2 Medium" pitchFamily="2" charset="0"/>
            </a:rPr>
            <a:t>Presse-&amp;, Öffentlichkeits-arbeit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e-DE" sz="700" kern="1200" dirty="0">
            <a:latin typeface="Exo 2 Medium" pitchFamily="2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700" kern="1200" dirty="0">
              <a:latin typeface="Exo 2 Medium" pitchFamily="2" charset="0"/>
            </a:rPr>
            <a:t>Digitale </a:t>
          </a:r>
          <a:r>
            <a:rPr lang="de-DE" sz="700" kern="1200" dirty="0" err="1">
              <a:latin typeface="Exo 2 Medium" pitchFamily="2" charset="0"/>
            </a:rPr>
            <a:t>Kommuni</a:t>
          </a:r>
          <a:r>
            <a:rPr lang="de-DE" sz="700" kern="1200" dirty="0">
              <a:latin typeface="Exo 2 Medium" pitchFamily="2" charset="0"/>
            </a:rPr>
            <a:t>-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700" kern="1200" dirty="0" err="1">
              <a:latin typeface="Exo 2 Medium" pitchFamily="2" charset="0"/>
            </a:rPr>
            <a:t>kation</a:t>
          </a:r>
          <a:endParaRPr lang="de-DE" sz="700" kern="1200" dirty="0">
            <a:latin typeface="Exo 2 Medium" pitchFamily="2" charset="0"/>
          </a:endParaRP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kern="1200" dirty="0"/>
        </a:p>
      </dsp:txBody>
      <dsp:txXfrm>
        <a:off x="8755676" y="2741428"/>
        <a:ext cx="646499" cy="1332001"/>
      </dsp:txXfrm>
    </dsp:sp>
    <dsp:sp modelId="{F315DC6F-3D3D-45A6-A70A-F9F8024A53BB}">
      <dsp:nvSpPr>
        <dsp:cNvPr id="0" name=""/>
        <dsp:cNvSpPr/>
      </dsp:nvSpPr>
      <dsp:spPr>
        <a:xfrm>
          <a:off x="7285161" y="898437"/>
          <a:ext cx="848403" cy="342396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DE" sz="700" kern="1200" dirty="0">
              <a:latin typeface="Exo 2 Medium" pitchFamily="2" charset="0"/>
            </a:rPr>
            <a:t>Assistenz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DE" sz="700" kern="1200" dirty="0">
              <a:latin typeface="Exo 2 Medium" pitchFamily="2" charset="0"/>
            </a:rPr>
            <a:t>Sarah Vogel</a:t>
          </a:r>
        </a:p>
      </dsp:txBody>
      <dsp:txXfrm>
        <a:off x="7285161" y="898437"/>
        <a:ext cx="848403" cy="342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E864-9A40-456D-8F19-44C9A3098298}" type="datetimeFigureOut">
              <a:rPr lang="de-DE" smtClean="0"/>
              <a:pPr/>
              <a:t>27.07.2023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F943-7845-452A-B654-0186D47DB9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20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E864-9A40-456D-8F19-44C9A3098298}" type="datetimeFigureOut">
              <a:rPr lang="de-DE" smtClean="0"/>
              <a:pPr/>
              <a:t>27.07.2023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F943-7845-452A-B654-0186D47DB9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E864-9A40-456D-8F19-44C9A3098298}" type="datetimeFigureOut">
              <a:rPr lang="de-DE" smtClean="0"/>
              <a:pPr/>
              <a:t>27.07.2023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F943-7845-452A-B654-0186D47DB9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03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E864-9A40-456D-8F19-44C9A3098298}" type="datetimeFigureOut">
              <a:rPr lang="de-DE" smtClean="0"/>
              <a:pPr/>
              <a:t>27.07.2023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F943-7845-452A-B654-0186D47DB9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76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E864-9A40-456D-8F19-44C9A3098298}" type="datetimeFigureOut">
              <a:rPr lang="de-DE" smtClean="0"/>
              <a:pPr/>
              <a:t>27.07.2023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F943-7845-452A-B654-0186D47DB9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8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E864-9A40-456D-8F19-44C9A3098298}" type="datetimeFigureOut">
              <a:rPr lang="de-DE" smtClean="0"/>
              <a:pPr/>
              <a:t>27.07.2023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F943-7845-452A-B654-0186D47DB9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20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E864-9A40-456D-8F19-44C9A3098298}" type="datetimeFigureOut">
              <a:rPr lang="de-DE" smtClean="0"/>
              <a:pPr/>
              <a:t>27.07.2023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F943-7845-452A-B654-0186D47DB9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23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E864-9A40-456D-8F19-44C9A3098298}" type="datetimeFigureOut">
              <a:rPr lang="de-DE" smtClean="0"/>
              <a:pPr/>
              <a:t>27.07.2023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F943-7845-452A-B654-0186D47DB9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89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E864-9A40-456D-8F19-44C9A3098298}" type="datetimeFigureOut">
              <a:rPr lang="de-DE" smtClean="0"/>
              <a:pPr/>
              <a:t>27.07.2023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F943-7845-452A-B654-0186D47DB9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0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E864-9A40-456D-8F19-44C9A3098298}" type="datetimeFigureOut">
              <a:rPr lang="de-DE" smtClean="0"/>
              <a:pPr/>
              <a:t>27.07.2023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F943-7845-452A-B654-0186D47DB9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71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E864-9A40-456D-8F19-44C9A3098298}" type="datetimeFigureOut">
              <a:rPr lang="de-DE" smtClean="0"/>
              <a:pPr/>
              <a:t>27.07.2023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F943-7845-452A-B654-0186D47DB9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00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E864-9A40-456D-8F19-44C9A3098298}" type="datetimeFigureOut">
              <a:rPr lang="de-DE" smtClean="0"/>
              <a:pPr/>
              <a:t>27.07.2023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7F943-7845-452A-B654-0186D47DB91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1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5664B770-B744-4CE0-9BB9-7E2A28A879EA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4811388" y="1170047"/>
            <a:ext cx="0" cy="201221"/>
          </a:xfrm>
          <a:prstGeom prst="straightConnector1">
            <a:avLst/>
          </a:prstGeom>
          <a:ln w="28575">
            <a:solidFill>
              <a:srgbClr val="A0CA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C234EEF6-3708-4ACA-AC81-012CDF381BC1}"/>
              </a:ext>
            </a:extLst>
          </p:cNvPr>
          <p:cNvSpPr/>
          <p:nvPr/>
        </p:nvSpPr>
        <p:spPr>
          <a:xfrm>
            <a:off x="3893604" y="1354036"/>
            <a:ext cx="4870066" cy="314220"/>
          </a:xfrm>
          <a:custGeom>
            <a:avLst/>
            <a:gdLst>
              <a:gd name="connsiteX0" fmla="*/ 0 w 4074315"/>
              <a:gd name="connsiteY0" fmla="*/ 0 h 413498"/>
              <a:gd name="connsiteX1" fmla="*/ 4074315 w 4074315"/>
              <a:gd name="connsiteY1" fmla="*/ 0 h 413498"/>
              <a:gd name="connsiteX2" fmla="*/ 4074315 w 4074315"/>
              <a:gd name="connsiteY2" fmla="*/ 413498 h 413498"/>
              <a:gd name="connsiteX3" fmla="*/ 0 w 4074315"/>
              <a:gd name="connsiteY3" fmla="*/ 413498 h 413498"/>
              <a:gd name="connsiteX4" fmla="*/ 0 w 4074315"/>
              <a:gd name="connsiteY4" fmla="*/ 0 h 413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74315" h="413498">
                <a:moveTo>
                  <a:pt x="0" y="0"/>
                </a:moveTo>
                <a:lnTo>
                  <a:pt x="4074315" y="0"/>
                </a:lnTo>
                <a:lnTo>
                  <a:pt x="4074315" y="413498"/>
                </a:lnTo>
                <a:lnTo>
                  <a:pt x="0" y="413498"/>
                </a:lnTo>
                <a:lnTo>
                  <a:pt x="0" y="0"/>
                </a:lnTo>
                <a:close/>
              </a:path>
            </a:pathLst>
          </a:custGeom>
          <a:solidFill>
            <a:srgbClr val="D4FF4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</a:pPr>
            <a:endParaRPr lang="de-DE" sz="1000" b="1" dirty="0">
              <a:solidFill>
                <a:schemeClr val="tx1"/>
              </a:solidFill>
              <a:latin typeface="Calibri"/>
            </a:endParaRPr>
          </a:p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de-DE" sz="1000" b="1" dirty="0">
                <a:solidFill>
                  <a:schemeClr val="tx1"/>
                </a:solidFill>
                <a:latin typeface="Exo 2" pitchFamily="2" charset="0"/>
              </a:rPr>
              <a:t>Geschäftsführender Vorstand</a:t>
            </a:r>
            <a:r>
              <a:rPr lang="de-DE" sz="500" b="1" dirty="0">
                <a:solidFill>
                  <a:schemeClr val="tx1"/>
                </a:solidFill>
                <a:latin typeface="Exo 2" pitchFamily="2" charset="0"/>
              </a:rPr>
              <a:t> </a:t>
            </a:r>
            <a:br>
              <a:rPr lang="de-DE" sz="500" b="1" dirty="0">
                <a:solidFill>
                  <a:schemeClr val="tx1"/>
                </a:solidFill>
                <a:latin typeface="Calibri"/>
              </a:rPr>
            </a:br>
            <a:endParaRPr lang="de-DE" sz="900" b="1" dirty="0">
              <a:solidFill>
                <a:schemeClr val="tx1"/>
              </a:solidFill>
              <a:latin typeface="Calibri"/>
            </a:endParaRPr>
          </a:p>
        </p:txBody>
      </p:sp>
      <p:pic>
        <p:nvPicPr>
          <p:cNvPr id="2" name="Bild 1">
            <a:extLst>
              <a:ext uri="{FF2B5EF4-FFF2-40B4-BE49-F238E27FC236}">
                <a16:creationId xmlns:a16="http://schemas.microsoft.com/office/drawing/2014/main" id="{3BD6936B-81BE-4014-A3DE-6D5374590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074" y="150883"/>
            <a:ext cx="648072" cy="7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DC01A292-E44A-40C4-85E4-37895B73FC7D}"/>
              </a:ext>
            </a:extLst>
          </p:cNvPr>
          <p:cNvSpPr txBox="1"/>
          <p:nvPr/>
        </p:nvSpPr>
        <p:spPr>
          <a:xfrm>
            <a:off x="191160" y="985381"/>
            <a:ext cx="1002209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solidFill>
                  <a:prstClr val="black"/>
                </a:solidFill>
                <a:latin typeface="Calibri"/>
              </a:rPr>
              <a:t>Juli 2023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38BDBA7D-9CFC-4F87-B93B-C8E01FC5B9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5814473"/>
              </p:ext>
            </p:extLst>
          </p:nvPr>
        </p:nvGraphicFramePr>
        <p:xfrm>
          <a:off x="926146" y="1652758"/>
          <a:ext cx="10412669" cy="4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363E2ACF-531C-4E37-88F4-80B99C54AB09}"/>
              </a:ext>
            </a:extLst>
          </p:cNvPr>
          <p:cNvSpPr txBox="1"/>
          <p:nvPr/>
        </p:nvSpPr>
        <p:spPr>
          <a:xfrm>
            <a:off x="5387452" y="505873"/>
            <a:ext cx="1584176" cy="246221"/>
          </a:xfrm>
          <a:prstGeom prst="rect">
            <a:avLst/>
          </a:prstGeom>
          <a:solidFill>
            <a:srgbClr val="9CA39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solidFill>
                  <a:prstClr val="white"/>
                </a:solidFill>
                <a:latin typeface="Exo 2 Medium" pitchFamily="2" charset="0"/>
              </a:rPr>
              <a:t>Mitgliederversammlung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1C43373-0747-4B79-A57C-8457B33CCE43}"/>
              </a:ext>
            </a:extLst>
          </p:cNvPr>
          <p:cNvSpPr txBox="1"/>
          <p:nvPr/>
        </p:nvSpPr>
        <p:spPr>
          <a:xfrm>
            <a:off x="4235324" y="923826"/>
            <a:ext cx="1152128" cy="246221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Exo 2 Medium" pitchFamily="2" charset="0"/>
              </a:rPr>
              <a:t>Aufsichtsrat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A93EA4C4-83BF-43D7-81FC-EC6F3FB4ABF2}"/>
              </a:ext>
            </a:extLst>
          </p:cNvPr>
          <p:cNvCxnSpPr>
            <a:cxnSpLocks/>
          </p:cNvCxnSpPr>
          <p:nvPr/>
        </p:nvCxnSpPr>
        <p:spPr>
          <a:xfrm flipH="1">
            <a:off x="4987672" y="634716"/>
            <a:ext cx="317003" cy="236329"/>
          </a:xfrm>
          <a:prstGeom prst="straightConnector1">
            <a:avLst/>
          </a:prstGeom>
          <a:ln w="28575">
            <a:solidFill>
              <a:srgbClr val="A0CA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30DE4B5A-F70F-4F91-9049-8F97D08722CE}"/>
              </a:ext>
            </a:extLst>
          </p:cNvPr>
          <p:cNvCxnSpPr>
            <a:cxnSpLocks/>
          </p:cNvCxnSpPr>
          <p:nvPr/>
        </p:nvCxnSpPr>
        <p:spPr>
          <a:xfrm>
            <a:off x="6132480" y="752094"/>
            <a:ext cx="0" cy="601942"/>
          </a:xfrm>
          <a:prstGeom prst="straightConnector1">
            <a:avLst/>
          </a:prstGeom>
          <a:ln w="28575">
            <a:solidFill>
              <a:srgbClr val="A0CA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77233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Breitbild</PresentationFormat>
  <Paragraphs>73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Exo 2</vt:lpstr>
      <vt:lpstr>Exo 2 Medium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Claudia Abele</dc:creator>
  <cp:lastModifiedBy>Johanna Chylewski</cp:lastModifiedBy>
  <cp:revision>198</cp:revision>
  <dcterms:created xsi:type="dcterms:W3CDTF">2021-01-21T07:40:47Z</dcterms:created>
  <dcterms:modified xsi:type="dcterms:W3CDTF">2023-07-27T06:15:30Z</dcterms:modified>
</cp:coreProperties>
</file>